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0.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72.xml"/>
  <Override ContentType="application/vnd.openxmlformats-officedocument.presentationml.slideLayout+xml" PartName="/ppt/slideLayouts/slideLayout49.xml"/>
  <Override ContentType="application/vnd.openxmlformats-officedocument.presentationml.slideLayout+xml" PartName="/ppt/slideLayouts/slideLayout7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83.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77.xml"/>
  <Override ContentType="application/vnd.openxmlformats-officedocument.presentationml.slideLayout+xml" PartName="/ppt/slideLayouts/slideLayout82.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7.xml"/>
  <Override ContentType="application/vnd.openxmlformats-officedocument.presentationml.slideMaster+xml" PartName="/ppt/slideMasters/slideMaster6.xml"/>
  <Override ContentType="application/vnd.openxmlformats-officedocument.presentationml.slideMaster+xml" PartName="/ppt/slideMasters/slideMaster5.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47.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7.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theme+xml" PartName="/ppt/theme/theme8.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 id="2147483661" r:id="rId5"/>
    <p:sldMasterId id="2147483674" r:id="rId6"/>
    <p:sldMasterId id="2147483687" r:id="rId7"/>
    <p:sldMasterId id="2147483700" r:id="rId8"/>
    <p:sldMasterId id="2147483713" r:id="rId9"/>
    <p:sldMasterId id="2147483726" r:id="rId10"/>
  </p:sldMasterIdLst>
  <p:notesMasterIdLst>
    <p:notesMasterId r:id="rId11"/>
  </p:notesMasterIdLst>
  <p:sldIdLst>
    <p:sldId id="256" r:id="rId12"/>
    <p:sldId id="257" r:id="rId13"/>
    <p:sldId id="258" r:id="rId14"/>
    <p:sldId id="259" r:id="rId15"/>
    <p:sldId id="260" r:id="rId16"/>
    <p:sldId id="261" r:id="rId17"/>
    <p:sldId id="262" r:id="rId18"/>
    <p:sldId id="263" r:id="rId19"/>
    <p:sldId id="264" r:id="rId20"/>
    <p:sldId id="265" r:id="rId21"/>
    <p:sldId id="266" r:id="rId22"/>
    <p:sldId id="267" r:id="rId23"/>
    <p:sldId id="268" r:id="rId24"/>
    <p:sldId id="269" r:id="rId25"/>
    <p:sldId id="270" r:id="rId26"/>
    <p:sldId id="271" r:id="rId27"/>
    <p:sldId id="272" r:id="rId28"/>
    <p:sldId id="273" r:id="rId29"/>
    <p:sldId id="274" r:id="rId30"/>
    <p:sldId id="275" r:id="rId31"/>
    <p:sldId id="276" r:id="rId32"/>
    <p:sldId id="277" r:id="rId33"/>
    <p:sldId id="278" r:id="rId34"/>
    <p:sldId id="279" r:id="rId35"/>
    <p:sldId id="280" r:id="rId36"/>
    <p:sldId id="281" r:id="rId37"/>
    <p:sldId id="282" r:id="rId38"/>
    <p:sldId id="283" r:id="rId39"/>
    <p:sldId id="284" r:id="rId40"/>
    <p:sldId id="285" r:id="rId41"/>
    <p:sldId id="286" r:id="rId42"/>
    <p:sldId id="287" r:id="rId43"/>
    <p:sldId id="288" r:id="rId44"/>
    <p:sldId id="289" r:id="rId45"/>
    <p:sldId id="290" r:id="rId46"/>
    <p:sldId id="291" r:id="rId47"/>
    <p:sldId id="292" r:id="rId48"/>
    <p:sldId id="293" r:id="rId49"/>
    <p:sldId id="294" r:id="rId50"/>
    <p:sldId id="295" r:id="rId51"/>
    <p:sldId id="296" r:id="rId52"/>
    <p:sldId id="297" r:id="rId53"/>
    <p:sldId id="298" r:id="rId54"/>
    <p:sldId id="299" r:id="rId55"/>
    <p:sldId id="300" r:id="rId56"/>
    <p:sldId id="301" r:id="rId57"/>
    <p:sldId id="302" r:id="rId58"/>
  </p:sldIdLst>
  <p:sldSz cy="5670550" cx="10080625"/>
  <p:notesSz cx="7559675" cy="10691800"/>
  <p:embeddedFontLst>
    <p:embeddedFont>
      <p:font typeface="Lato"/>
      <p:regular r:id="rId59"/>
      <p:bold r:id="rId60"/>
      <p:italic r:id="rId61"/>
      <p:boldItalic r:id="rId62"/>
    </p:embeddedFont>
    <p:embeddedFont>
      <p:font typeface="Montserrat"/>
      <p:regular r:id="rId63"/>
      <p:bold r:id="rId64"/>
      <p:italic r:id="rId65"/>
      <p:boldItalic r:id="rId6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67" roundtripDataSignature="AMtx7mjR+3voPfQI7AcoCn85ezzSt9USB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8E33D860-F969-4629-B672-24AAAA32A1D3}">
  <a:tblStyle styleId="{8E33D860-F969-4629-B672-24AAAA32A1D3}"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29.xml"/><Relationship Id="rId42" Type="http://schemas.openxmlformats.org/officeDocument/2006/relationships/slide" Target="slides/slide31.xml"/><Relationship Id="rId41" Type="http://schemas.openxmlformats.org/officeDocument/2006/relationships/slide" Target="slides/slide30.xml"/><Relationship Id="rId44" Type="http://schemas.openxmlformats.org/officeDocument/2006/relationships/slide" Target="slides/slide33.xml"/><Relationship Id="rId43" Type="http://schemas.openxmlformats.org/officeDocument/2006/relationships/slide" Target="slides/slide32.xml"/><Relationship Id="rId46" Type="http://schemas.openxmlformats.org/officeDocument/2006/relationships/slide" Target="slides/slide35.xml"/><Relationship Id="rId45" Type="http://schemas.openxmlformats.org/officeDocument/2006/relationships/slide" Target="slides/slide34.xml"/><Relationship Id="rId1" Type="http://schemas.openxmlformats.org/officeDocument/2006/relationships/theme" Target="theme/theme5.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Master" Target="slideMasters/slideMaster6.xml"/><Relationship Id="rId48" Type="http://schemas.openxmlformats.org/officeDocument/2006/relationships/slide" Target="slides/slide37.xml"/><Relationship Id="rId47" Type="http://schemas.openxmlformats.org/officeDocument/2006/relationships/slide" Target="slides/slide36.xml"/><Relationship Id="rId49" Type="http://schemas.openxmlformats.org/officeDocument/2006/relationships/slide" Target="slides/slide38.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31" Type="http://schemas.openxmlformats.org/officeDocument/2006/relationships/slide" Target="slides/slide20.xml"/><Relationship Id="rId30" Type="http://schemas.openxmlformats.org/officeDocument/2006/relationships/slide" Target="slides/slide19.xml"/><Relationship Id="rId33" Type="http://schemas.openxmlformats.org/officeDocument/2006/relationships/slide" Target="slides/slide22.xml"/><Relationship Id="rId32" Type="http://schemas.openxmlformats.org/officeDocument/2006/relationships/slide" Target="slides/slide21.xml"/><Relationship Id="rId35" Type="http://schemas.openxmlformats.org/officeDocument/2006/relationships/slide" Target="slides/slide24.xml"/><Relationship Id="rId34" Type="http://schemas.openxmlformats.org/officeDocument/2006/relationships/slide" Target="slides/slide23.xml"/><Relationship Id="rId37" Type="http://schemas.openxmlformats.org/officeDocument/2006/relationships/slide" Target="slides/slide26.xml"/><Relationship Id="rId36" Type="http://schemas.openxmlformats.org/officeDocument/2006/relationships/slide" Target="slides/slide25.xml"/><Relationship Id="rId39" Type="http://schemas.openxmlformats.org/officeDocument/2006/relationships/slide" Target="slides/slide28.xml"/><Relationship Id="rId38" Type="http://schemas.openxmlformats.org/officeDocument/2006/relationships/slide" Target="slides/slide27.xml"/><Relationship Id="rId62" Type="http://schemas.openxmlformats.org/officeDocument/2006/relationships/font" Target="fonts/Lato-boldItalic.fntdata"/><Relationship Id="rId61" Type="http://schemas.openxmlformats.org/officeDocument/2006/relationships/font" Target="fonts/Lato-italic.fntdata"/><Relationship Id="rId20" Type="http://schemas.openxmlformats.org/officeDocument/2006/relationships/slide" Target="slides/slide9.xml"/><Relationship Id="rId64" Type="http://schemas.openxmlformats.org/officeDocument/2006/relationships/font" Target="fonts/Montserrat-bold.fntdata"/><Relationship Id="rId63" Type="http://schemas.openxmlformats.org/officeDocument/2006/relationships/font" Target="fonts/Montserrat-regular.fntdata"/><Relationship Id="rId22" Type="http://schemas.openxmlformats.org/officeDocument/2006/relationships/slide" Target="slides/slide11.xml"/><Relationship Id="rId66" Type="http://schemas.openxmlformats.org/officeDocument/2006/relationships/font" Target="fonts/Montserrat-boldItalic.fntdata"/><Relationship Id="rId21" Type="http://schemas.openxmlformats.org/officeDocument/2006/relationships/slide" Target="slides/slide10.xml"/><Relationship Id="rId65" Type="http://schemas.openxmlformats.org/officeDocument/2006/relationships/font" Target="fonts/Montserrat-italic.fntdata"/><Relationship Id="rId24" Type="http://schemas.openxmlformats.org/officeDocument/2006/relationships/slide" Target="slides/slide13.xml"/><Relationship Id="rId23" Type="http://schemas.openxmlformats.org/officeDocument/2006/relationships/slide" Target="slides/slide12.xml"/><Relationship Id="rId67" Type="http://customschemas.google.com/relationships/presentationmetadata" Target="metadata"/><Relationship Id="rId60" Type="http://schemas.openxmlformats.org/officeDocument/2006/relationships/font" Target="fonts/Lato-bold.fntdata"/><Relationship Id="rId26" Type="http://schemas.openxmlformats.org/officeDocument/2006/relationships/slide" Target="slides/slide15.xml"/><Relationship Id="rId25" Type="http://schemas.openxmlformats.org/officeDocument/2006/relationships/slide" Target="slides/slide14.xml"/><Relationship Id="rId28" Type="http://schemas.openxmlformats.org/officeDocument/2006/relationships/slide" Target="slides/slide17.xml"/><Relationship Id="rId27" Type="http://schemas.openxmlformats.org/officeDocument/2006/relationships/slide" Target="slides/slide16.xml"/><Relationship Id="rId29" Type="http://schemas.openxmlformats.org/officeDocument/2006/relationships/slide" Target="slides/slide18.xml"/><Relationship Id="rId51" Type="http://schemas.openxmlformats.org/officeDocument/2006/relationships/slide" Target="slides/slide40.xml"/><Relationship Id="rId50" Type="http://schemas.openxmlformats.org/officeDocument/2006/relationships/slide" Target="slides/slide39.xml"/><Relationship Id="rId53" Type="http://schemas.openxmlformats.org/officeDocument/2006/relationships/slide" Target="slides/slide42.xml"/><Relationship Id="rId52" Type="http://schemas.openxmlformats.org/officeDocument/2006/relationships/slide" Target="slides/slide41.xml"/><Relationship Id="rId11" Type="http://schemas.openxmlformats.org/officeDocument/2006/relationships/notesMaster" Target="notesMasters/notesMaster1.xml"/><Relationship Id="rId55" Type="http://schemas.openxmlformats.org/officeDocument/2006/relationships/slide" Target="slides/slide44.xml"/><Relationship Id="rId10" Type="http://schemas.openxmlformats.org/officeDocument/2006/relationships/slideMaster" Target="slideMasters/slideMaster7.xml"/><Relationship Id="rId54" Type="http://schemas.openxmlformats.org/officeDocument/2006/relationships/slide" Target="slides/slide43.xml"/><Relationship Id="rId13" Type="http://schemas.openxmlformats.org/officeDocument/2006/relationships/slide" Target="slides/slide2.xml"/><Relationship Id="rId57" Type="http://schemas.openxmlformats.org/officeDocument/2006/relationships/slide" Target="slides/slide46.xml"/><Relationship Id="rId12" Type="http://schemas.openxmlformats.org/officeDocument/2006/relationships/slide" Target="slides/slide1.xml"/><Relationship Id="rId56" Type="http://schemas.openxmlformats.org/officeDocument/2006/relationships/slide" Target="slides/slide45.xml"/><Relationship Id="rId15" Type="http://schemas.openxmlformats.org/officeDocument/2006/relationships/slide" Target="slides/slide4.xml"/><Relationship Id="rId59" Type="http://schemas.openxmlformats.org/officeDocument/2006/relationships/font" Target="fonts/Lato-regular.fntdata"/><Relationship Id="rId14" Type="http://schemas.openxmlformats.org/officeDocument/2006/relationships/slide" Target="slides/slide3.xml"/><Relationship Id="rId58" Type="http://schemas.openxmlformats.org/officeDocument/2006/relationships/slide" Target="slides/slide47.xml"/><Relationship Id="rId17" Type="http://schemas.openxmlformats.org/officeDocument/2006/relationships/slide" Target="slides/slide6.xml"/><Relationship Id="rId16" Type="http://schemas.openxmlformats.org/officeDocument/2006/relationships/slide" Target="slides/slide5.xml"/><Relationship Id="rId19" Type="http://schemas.openxmlformats.org/officeDocument/2006/relationships/slide" Target="slides/slide8.xml"/><Relationship Id="rId1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755950" y="5078600"/>
            <a:ext cx="6047725" cy="48113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p1:notes"/>
          <p:cNvSpPr txBox="1"/>
          <p:nvPr>
            <p:ph idx="1" type="body"/>
          </p:nvPr>
        </p:nvSpPr>
        <p:spPr>
          <a:xfrm>
            <a:off x="755950" y="5078600"/>
            <a:ext cx="6047725" cy="4811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88" name="Google Shape;488;p1: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5" name="Shape 575"/>
        <p:cNvGrpSpPr/>
        <p:nvPr/>
      </p:nvGrpSpPr>
      <p:grpSpPr>
        <a:xfrm>
          <a:off x="0" y="0"/>
          <a:ext cx="0" cy="0"/>
          <a:chOff x="0" y="0"/>
          <a:chExt cx="0" cy="0"/>
        </a:xfrm>
      </p:grpSpPr>
      <p:sp>
        <p:nvSpPr>
          <p:cNvPr id="576" name="Google Shape;576;p9: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77" name="Google Shape;577;p9: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5" name="Shape 585"/>
        <p:cNvGrpSpPr/>
        <p:nvPr/>
      </p:nvGrpSpPr>
      <p:grpSpPr>
        <a:xfrm>
          <a:off x="0" y="0"/>
          <a:ext cx="0" cy="0"/>
          <a:chOff x="0" y="0"/>
          <a:chExt cx="0" cy="0"/>
        </a:xfrm>
      </p:grpSpPr>
      <p:sp>
        <p:nvSpPr>
          <p:cNvPr id="586" name="Google Shape;586;gf02f80bedd_1_16: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87" name="Google Shape;587;gf02f80bedd_1_16: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4" name="Shape 594"/>
        <p:cNvGrpSpPr/>
        <p:nvPr/>
      </p:nvGrpSpPr>
      <p:grpSpPr>
        <a:xfrm>
          <a:off x="0" y="0"/>
          <a:ext cx="0" cy="0"/>
          <a:chOff x="0" y="0"/>
          <a:chExt cx="0" cy="0"/>
        </a:xfrm>
      </p:grpSpPr>
      <p:sp>
        <p:nvSpPr>
          <p:cNvPr id="595" name="Google Shape;595;gf02f80bedd_3_0: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96" name="Google Shape;596;gf02f80bedd_3_0: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2" name="Shape 602"/>
        <p:cNvGrpSpPr/>
        <p:nvPr/>
      </p:nvGrpSpPr>
      <p:grpSpPr>
        <a:xfrm>
          <a:off x="0" y="0"/>
          <a:ext cx="0" cy="0"/>
          <a:chOff x="0" y="0"/>
          <a:chExt cx="0" cy="0"/>
        </a:xfrm>
      </p:grpSpPr>
      <p:sp>
        <p:nvSpPr>
          <p:cNvPr id="603" name="Google Shape;603;gf02f80bedd_3_18: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04" name="Google Shape;604;gf02f80bedd_3_18: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9" name="Shape 609"/>
        <p:cNvGrpSpPr/>
        <p:nvPr/>
      </p:nvGrpSpPr>
      <p:grpSpPr>
        <a:xfrm>
          <a:off x="0" y="0"/>
          <a:ext cx="0" cy="0"/>
          <a:chOff x="0" y="0"/>
          <a:chExt cx="0" cy="0"/>
        </a:xfrm>
      </p:grpSpPr>
      <p:sp>
        <p:nvSpPr>
          <p:cNvPr id="610" name="Google Shape;610;gf02f80bedd_3_27: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11" name="Google Shape;611;gf02f80bedd_3_27: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6" name="Shape 616"/>
        <p:cNvGrpSpPr/>
        <p:nvPr/>
      </p:nvGrpSpPr>
      <p:grpSpPr>
        <a:xfrm>
          <a:off x="0" y="0"/>
          <a:ext cx="0" cy="0"/>
          <a:chOff x="0" y="0"/>
          <a:chExt cx="0" cy="0"/>
        </a:xfrm>
      </p:grpSpPr>
      <p:sp>
        <p:nvSpPr>
          <p:cNvPr id="617" name="Google Shape;617;gf02f80bedd_4_0: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18" name="Google Shape;618;gf02f80bedd_4_0: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5" name="Shape 625"/>
        <p:cNvGrpSpPr/>
        <p:nvPr/>
      </p:nvGrpSpPr>
      <p:grpSpPr>
        <a:xfrm>
          <a:off x="0" y="0"/>
          <a:ext cx="0" cy="0"/>
          <a:chOff x="0" y="0"/>
          <a:chExt cx="0" cy="0"/>
        </a:xfrm>
      </p:grpSpPr>
      <p:sp>
        <p:nvSpPr>
          <p:cNvPr id="626" name="Google Shape;626;gf0b98326a7_0_18: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27" name="Google Shape;627;gf0b98326a7_0_18: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4" name="Shape 634"/>
        <p:cNvGrpSpPr/>
        <p:nvPr/>
      </p:nvGrpSpPr>
      <p:grpSpPr>
        <a:xfrm>
          <a:off x="0" y="0"/>
          <a:ext cx="0" cy="0"/>
          <a:chOff x="0" y="0"/>
          <a:chExt cx="0" cy="0"/>
        </a:xfrm>
      </p:grpSpPr>
      <p:sp>
        <p:nvSpPr>
          <p:cNvPr id="635" name="Google Shape;635;gf02b84e4a9_0_0: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36" name="Google Shape;636;gf02b84e4a9_0_0: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1" name="Shape 641"/>
        <p:cNvGrpSpPr/>
        <p:nvPr/>
      </p:nvGrpSpPr>
      <p:grpSpPr>
        <a:xfrm>
          <a:off x="0" y="0"/>
          <a:ext cx="0" cy="0"/>
          <a:chOff x="0" y="0"/>
          <a:chExt cx="0" cy="0"/>
        </a:xfrm>
      </p:grpSpPr>
      <p:sp>
        <p:nvSpPr>
          <p:cNvPr id="642" name="Google Shape;642;gf0b98326a7_0_25: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43" name="Google Shape;643;gf0b98326a7_0_25: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0" name="Shape 650"/>
        <p:cNvGrpSpPr/>
        <p:nvPr/>
      </p:nvGrpSpPr>
      <p:grpSpPr>
        <a:xfrm>
          <a:off x="0" y="0"/>
          <a:ext cx="0" cy="0"/>
          <a:chOff x="0" y="0"/>
          <a:chExt cx="0" cy="0"/>
        </a:xfrm>
      </p:grpSpPr>
      <p:sp>
        <p:nvSpPr>
          <p:cNvPr id="651" name="Google Shape;651;gf02f80bedd_4_9: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52" name="Google Shape;652;gf02f80bedd_4_9: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p3:notes"/>
          <p:cNvSpPr txBox="1"/>
          <p:nvPr>
            <p:ph idx="1" type="body"/>
          </p:nvPr>
        </p:nvSpPr>
        <p:spPr>
          <a:xfrm>
            <a:off x="755950" y="5078600"/>
            <a:ext cx="6047725" cy="4811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02" name="Google Shape;502;p3: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7" name="Shape 657"/>
        <p:cNvGrpSpPr/>
        <p:nvPr/>
      </p:nvGrpSpPr>
      <p:grpSpPr>
        <a:xfrm>
          <a:off x="0" y="0"/>
          <a:ext cx="0" cy="0"/>
          <a:chOff x="0" y="0"/>
          <a:chExt cx="0" cy="0"/>
        </a:xfrm>
      </p:grpSpPr>
      <p:sp>
        <p:nvSpPr>
          <p:cNvPr id="658" name="Google Shape;658;gf0b98326a7_0_0: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59" name="Google Shape;659;gf0b98326a7_0_0: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6" name="Shape 666"/>
        <p:cNvGrpSpPr/>
        <p:nvPr/>
      </p:nvGrpSpPr>
      <p:grpSpPr>
        <a:xfrm>
          <a:off x="0" y="0"/>
          <a:ext cx="0" cy="0"/>
          <a:chOff x="0" y="0"/>
          <a:chExt cx="0" cy="0"/>
        </a:xfrm>
      </p:grpSpPr>
      <p:sp>
        <p:nvSpPr>
          <p:cNvPr id="667" name="Google Shape;667;gf07a3a17d1_0_0: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68" name="Google Shape;668;gf07a3a17d1_0_0: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4" name="Shape 674"/>
        <p:cNvGrpSpPr/>
        <p:nvPr/>
      </p:nvGrpSpPr>
      <p:grpSpPr>
        <a:xfrm>
          <a:off x="0" y="0"/>
          <a:ext cx="0" cy="0"/>
          <a:chOff x="0" y="0"/>
          <a:chExt cx="0" cy="0"/>
        </a:xfrm>
      </p:grpSpPr>
      <p:sp>
        <p:nvSpPr>
          <p:cNvPr id="675" name="Google Shape;675;gf07a3a17d1_0_25: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76" name="Google Shape;676;gf07a3a17d1_0_25: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0" name="Shape 680"/>
        <p:cNvGrpSpPr/>
        <p:nvPr/>
      </p:nvGrpSpPr>
      <p:grpSpPr>
        <a:xfrm>
          <a:off x="0" y="0"/>
          <a:ext cx="0" cy="0"/>
          <a:chOff x="0" y="0"/>
          <a:chExt cx="0" cy="0"/>
        </a:xfrm>
      </p:grpSpPr>
      <p:sp>
        <p:nvSpPr>
          <p:cNvPr id="681" name="Google Shape;681;gf07a3a17d1_0_77: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82" name="Google Shape;682;gf07a3a17d1_0_77: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6" name="Shape 686"/>
        <p:cNvGrpSpPr/>
        <p:nvPr/>
      </p:nvGrpSpPr>
      <p:grpSpPr>
        <a:xfrm>
          <a:off x="0" y="0"/>
          <a:ext cx="0" cy="0"/>
          <a:chOff x="0" y="0"/>
          <a:chExt cx="0" cy="0"/>
        </a:xfrm>
      </p:grpSpPr>
      <p:sp>
        <p:nvSpPr>
          <p:cNvPr id="687" name="Google Shape;687;gf07a3a17d1_0_82: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88" name="Google Shape;688;gf07a3a17d1_0_82: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2" name="Shape 692"/>
        <p:cNvGrpSpPr/>
        <p:nvPr/>
      </p:nvGrpSpPr>
      <p:grpSpPr>
        <a:xfrm>
          <a:off x="0" y="0"/>
          <a:ext cx="0" cy="0"/>
          <a:chOff x="0" y="0"/>
          <a:chExt cx="0" cy="0"/>
        </a:xfrm>
      </p:grpSpPr>
      <p:sp>
        <p:nvSpPr>
          <p:cNvPr id="693" name="Google Shape;693;gf07a3a17d1_0_57: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94" name="Google Shape;694;gf07a3a17d1_0_57: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8" name="Shape 698"/>
        <p:cNvGrpSpPr/>
        <p:nvPr/>
      </p:nvGrpSpPr>
      <p:grpSpPr>
        <a:xfrm>
          <a:off x="0" y="0"/>
          <a:ext cx="0" cy="0"/>
          <a:chOff x="0" y="0"/>
          <a:chExt cx="0" cy="0"/>
        </a:xfrm>
      </p:grpSpPr>
      <p:sp>
        <p:nvSpPr>
          <p:cNvPr id="699" name="Google Shape;699;gf07a3a17d1_0_67: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00" name="Google Shape;700;gf07a3a17d1_0_67: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4" name="Shape 704"/>
        <p:cNvGrpSpPr/>
        <p:nvPr/>
      </p:nvGrpSpPr>
      <p:grpSpPr>
        <a:xfrm>
          <a:off x="0" y="0"/>
          <a:ext cx="0" cy="0"/>
          <a:chOff x="0" y="0"/>
          <a:chExt cx="0" cy="0"/>
        </a:xfrm>
      </p:grpSpPr>
      <p:sp>
        <p:nvSpPr>
          <p:cNvPr id="705" name="Google Shape;705;gf07a3a17d1_0_72: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06" name="Google Shape;706;gf07a3a17d1_0_72: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0" name="Shape 710"/>
        <p:cNvGrpSpPr/>
        <p:nvPr/>
      </p:nvGrpSpPr>
      <p:grpSpPr>
        <a:xfrm>
          <a:off x="0" y="0"/>
          <a:ext cx="0" cy="0"/>
          <a:chOff x="0" y="0"/>
          <a:chExt cx="0" cy="0"/>
        </a:xfrm>
      </p:grpSpPr>
      <p:sp>
        <p:nvSpPr>
          <p:cNvPr id="711" name="Google Shape;711;gf07a3a17d1_0_62: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12" name="Google Shape;712;gf07a3a17d1_0_62: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6" name="Shape 716"/>
        <p:cNvGrpSpPr/>
        <p:nvPr/>
      </p:nvGrpSpPr>
      <p:grpSpPr>
        <a:xfrm>
          <a:off x="0" y="0"/>
          <a:ext cx="0" cy="0"/>
          <a:chOff x="0" y="0"/>
          <a:chExt cx="0" cy="0"/>
        </a:xfrm>
      </p:grpSpPr>
      <p:sp>
        <p:nvSpPr>
          <p:cNvPr id="717" name="Google Shape;717;gf07a3a17d1_0_97: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18" name="Google Shape;718;gf07a3a17d1_0_97: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gf02f80bedd_1_0: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11" name="Google Shape;511;gf02f80bedd_1_0: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2" name="Shape 722"/>
        <p:cNvGrpSpPr/>
        <p:nvPr/>
      </p:nvGrpSpPr>
      <p:grpSpPr>
        <a:xfrm>
          <a:off x="0" y="0"/>
          <a:ext cx="0" cy="0"/>
          <a:chOff x="0" y="0"/>
          <a:chExt cx="0" cy="0"/>
        </a:xfrm>
      </p:grpSpPr>
      <p:sp>
        <p:nvSpPr>
          <p:cNvPr id="723" name="Google Shape;723;gf07a3a17d1_0_102: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24" name="Google Shape;724;gf07a3a17d1_0_102: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8" name="Shape 728"/>
        <p:cNvGrpSpPr/>
        <p:nvPr/>
      </p:nvGrpSpPr>
      <p:grpSpPr>
        <a:xfrm>
          <a:off x="0" y="0"/>
          <a:ext cx="0" cy="0"/>
          <a:chOff x="0" y="0"/>
          <a:chExt cx="0" cy="0"/>
        </a:xfrm>
      </p:grpSpPr>
      <p:sp>
        <p:nvSpPr>
          <p:cNvPr id="729" name="Google Shape;729;gf07a3a17d1_0_107: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30" name="Google Shape;730;gf07a3a17d1_0_107: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4" name="Shape 734"/>
        <p:cNvGrpSpPr/>
        <p:nvPr/>
      </p:nvGrpSpPr>
      <p:grpSpPr>
        <a:xfrm>
          <a:off x="0" y="0"/>
          <a:ext cx="0" cy="0"/>
          <a:chOff x="0" y="0"/>
          <a:chExt cx="0" cy="0"/>
        </a:xfrm>
      </p:grpSpPr>
      <p:sp>
        <p:nvSpPr>
          <p:cNvPr id="735" name="Google Shape;735;gecf8d792a2_0_1: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36" name="Google Shape;736;gecf8d792a2_0_1: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0" name="Shape 740"/>
        <p:cNvGrpSpPr/>
        <p:nvPr/>
      </p:nvGrpSpPr>
      <p:grpSpPr>
        <a:xfrm>
          <a:off x="0" y="0"/>
          <a:ext cx="0" cy="0"/>
          <a:chOff x="0" y="0"/>
          <a:chExt cx="0" cy="0"/>
        </a:xfrm>
      </p:grpSpPr>
      <p:sp>
        <p:nvSpPr>
          <p:cNvPr id="741" name="Google Shape;741;gecf8d792a2_0_6: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42" name="Google Shape;742;gecf8d792a2_0_6: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6" name="Shape 746"/>
        <p:cNvGrpSpPr/>
        <p:nvPr/>
      </p:nvGrpSpPr>
      <p:grpSpPr>
        <a:xfrm>
          <a:off x="0" y="0"/>
          <a:ext cx="0" cy="0"/>
          <a:chOff x="0" y="0"/>
          <a:chExt cx="0" cy="0"/>
        </a:xfrm>
      </p:grpSpPr>
      <p:sp>
        <p:nvSpPr>
          <p:cNvPr id="747" name="Google Shape;747;gecf8d792a2_0_14: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48" name="Google Shape;748;gecf8d792a2_0_14: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2" name="Shape 752"/>
        <p:cNvGrpSpPr/>
        <p:nvPr/>
      </p:nvGrpSpPr>
      <p:grpSpPr>
        <a:xfrm>
          <a:off x="0" y="0"/>
          <a:ext cx="0" cy="0"/>
          <a:chOff x="0" y="0"/>
          <a:chExt cx="0" cy="0"/>
        </a:xfrm>
      </p:grpSpPr>
      <p:sp>
        <p:nvSpPr>
          <p:cNvPr id="753" name="Google Shape;753;gf07a3a17d1_0_112: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54" name="Google Shape;754;gf07a3a17d1_0_112: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0" name="Shape 760"/>
        <p:cNvGrpSpPr/>
        <p:nvPr/>
      </p:nvGrpSpPr>
      <p:grpSpPr>
        <a:xfrm>
          <a:off x="0" y="0"/>
          <a:ext cx="0" cy="0"/>
          <a:chOff x="0" y="0"/>
          <a:chExt cx="0" cy="0"/>
        </a:xfrm>
      </p:grpSpPr>
      <p:sp>
        <p:nvSpPr>
          <p:cNvPr id="761" name="Google Shape;761;gf07a3a17d1_0_119: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62" name="Google Shape;762;gf07a3a17d1_0_119: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6" name="Shape 766"/>
        <p:cNvGrpSpPr/>
        <p:nvPr/>
      </p:nvGrpSpPr>
      <p:grpSpPr>
        <a:xfrm>
          <a:off x="0" y="0"/>
          <a:ext cx="0" cy="0"/>
          <a:chOff x="0" y="0"/>
          <a:chExt cx="0" cy="0"/>
        </a:xfrm>
      </p:grpSpPr>
      <p:sp>
        <p:nvSpPr>
          <p:cNvPr id="767" name="Google Shape;767;gf07a3a17d1_0_125: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68" name="Google Shape;768;gf07a3a17d1_0_125: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2" name="Shape 772"/>
        <p:cNvGrpSpPr/>
        <p:nvPr/>
      </p:nvGrpSpPr>
      <p:grpSpPr>
        <a:xfrm>
          <a:off x="0" y="0"/>
          <a:ext cx="0" cy="0"/>
          <a:chOff x="0" y="0"/>
          <a:chExt cx="0" cy="0"/>
        </a:xfrm>
      </p:grpSpPr>
      <p:sp>
        <p:nvSpPr>
          <p:cNvPr id="773" name="Google Shape;773;gf07a3a17d1_0_130: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74" name="Google Shape;774;gf07a3a17d1_0_130: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8" name="Shape 778"/>
        <p:cNvGrpSpPr/>
        <p:nvPr/>
      </p:nvGrpSpPr>
      <p:grpSpPr>
        <a:xfrm>
          <a:off x="0" y="0"/>
          <a:ext cx="0" cy="0"/>
          <a:chOff x="0" y="0"/>
          <a:chExt cx="0" cy="0"/>
        </a:xfrm>
      </p:grpSpPr>
      <p:sp>
        <p:nvSpPr>
          <p:cNvPr id="779" name="Google Shape;779;gf07a3a17d1_0_135: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80" name="Google Shape;780;gf07a3a17d1_0_135: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 name="Shape 517"/>
        <p:cNvGrpSpPr/>
        <p:nvPr/>
      </p:nvGrpSpPr>
      <p:grpSpPr>
        <a:xfrm>
          <a:off x="0" y="0"/>
          <a:ext cx="0" cy="0"/>
          <a:chOff x="0" y="0"/>
          <a:chExt cx="0" cy="0"/>
        </a:xfrm>
      </p:grpSpPr>
      <p:sp>
        <p:nvSpPr>
          <p:cNvPr id="518" name="Google Shape;518;p2:notes"/>
          <p:cNvSpPr txBox="1"/>
          <p:nvPr>
            <p:ph idx="1" type="body"/>
          </p:nvPr>
        </p:nvSpPr>
        <p:spPr>
          <a:xfrm>
            <a:off x="755950" y="5078600"/>
            <a:ext cx="6047725" cy="4811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19" name="Google Shape;519;p2: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4" name="Shape 784"/>
        <p:cNvGrpSpPr/>
        <p:nvPr/>
      </p:nvGrpSpPr>
      <p:grpSpPr>
        <a:xfrm>
          <a:off x="0" y="0"/>
          <a:ext cx="0" cy="0"/>
          <a:chOff x="0" y="0"/>
          <a:chExt cx="0" cy="0"/>
        </a:xfrm>
      </p:grpSpPr>
      <p:sp>
        <p:nvSpPr>
          <p:cNvPr id="785" name="Google Shape;785;gf07a3a17d1_0_140: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86" name="Google Shape;786;gf07a3a17d1_0_140: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0" name="Shape 790"/>
        <p:cNvGrpSpPr/>
        <p:nvPr/>
      </p:nvGrpSpPr>
      <p:grpSpPr>
        <a:xfrm>
          <a:off x="0" y="0"/>
          <a:ext cx="0" cy="0"/>
          <a:chOff x="0" y="0"/>
          <a:chExt cx="0" cy="0"/>
        </a:xfrm>
      </p:grpSpPr>
      <p:sp>
        <p:nvSpPr>
          <p:cNvPr id="791" name="Google Shape;791;gecf8d792a2_0_21: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92" name="Google Shape;792;gecf8d792a2_0_21: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6" name="Shape 796"/>
        <p:cNvGrpSpPr/>
        <p:nvPr/>
      </p:nvGrpSpPr>
      <p:grpSpPr>
        <a:xfrm>
          <a:off x="0" y="0"/>
          <a:ext cx="0" cy="0"/>
          <a:chOff x="0" y="0"/>
          <a:chExt cx="0" cy="0"/>
        </a:xfrm>
      </p:grpSpPr>
      <p:sp>
        <p:nvSpPr>
          <p:cNvPr id="797" name="Google Shape;797;gecf8d792a2_0_26: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98" name="Google Shape;798;gecf8d792a2_0_26: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2" name="Shape 802"/>
        <p:cNvGrpSpPr/>
        <p:nvPr/>
      </p:nvGrpSpPr>
      <p:grpSpPr>
        <a:xfrm>
          <a:off x="0" y="0"/>
          <a:ext cx="0" cy="0"/>
          <a:chOff x="0" y="0"/>
          <a:chExt cx="0" cy="0"/>
        </a:xfrm>
      </p:grpSpPr>
      <p:sp>
        <p:nvSpPr>
          <p:cNvPr id="803" name="Google Shape;803;gecf8d792a2_0_31: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04" name="Google Shape;804;gecf8d792a2_0_31: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8" name="Shape 808"/>
        <p:cNvGrpSpPr/>
        <p:nvPr/>
      </p:nvGrpSpPr>
      <p:grpSpPr>
        <a:xfrm>
          <a:off x="0" y="0"/>
          <a:ext cx="0" cy="0"/>
          <a:chOff x="0" y="0"/>
          <a:chExt cx="0" cy="0"/>
        </a:xfrm>
      </p:grpSpPr>
      <p:sp>
        <p:nvSpPr>
          <p:cNvPr id="809" name="Google Shape;809;gecf8d792a2_0_36: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10" name="Google Shape;810;gecf8d792a2_0_36: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4" name="Shape 814"/>
        <p:cNvGrpSpPr/>
        <p:nvPr/>
      </p:nvGrpSpPr>
      <p:grpSpPr>
        <a:xfrm>
          <a:off x="0" y="0"/>
          <a:ext cx="0" cy="0"/>
          <a:chOff x="0" y="0"/>
          <a:chExt cx="0" cy="0"/>
        </a:xfrm>
      </p:grpSpPr>
      <p:sp>
        <p:nvSpPr>
          <p:cNvPr id="815" name="Google Shape;815;gecf8d792a2_0_41: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16" name="Google Shape;816;gecf8d792a2_0_41: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0" name="Shape 820"/>
        <p:cNvGrpSpPr/>
        <p:nvPr/>
      </p:nvGrpSpPr>
      <p:grpSpPr>
        <a:xfrm>
          <a:off x="0" y="0"/>
          <a:ext cx="0" cy="0"/>
          <a:chOff x="0" y="0"/>
          <a:chExt cx="0" cy="0"/>
        </a:xfrm>
      </p:grpSpPr>
      <p:sp>
        <p:nvSpPr>
          <p:cNvPr id="821" name="Google Shape;821;gf0b98326a7_0_10: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22" name="Google Shape;822;gf0b98326a7_0_10: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8" name="Shape 828"/>
        <p:cNvGrpSpPr/>
        <p:nvPr/>
      </p:nvGrpSpPr>
      <p:grpSpPr>
        <a:xfrm>
          <a:off x="0" y="0"/>
          <a:ext cx="0" cy="0"/>
          <a:chOff x="0" y="0"/>
          <a:chExt cx="0" cy="0"/>
        </a:xfrm>
      </p:grpSpPr>
      <p:sp>
        <p:nvSpPr>
          <p:cNvPr id="829" name="Google Shape;829;gef14db9d07_0_1: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30" name="Google Shape;830;gef14db9d07_0_1: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p4:notes"/>
          <p:cNvSpPr txBox="1"/>
          <p:nvPr>
            <p:ph idx="1" type="body"/>
          </p:nvPr>
        </p:nvSpPr>
        <p:spPr>
          <a:xfrm>
            <a:off x="755950" y="5078600"/>
            <a:ext cx="6047725" cy="4811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25" name="Google Shape;525;p4: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p6:notes"/>
          <p:cNvSpPr txBox="1"/>
          <p:nvPr>
            <p:ph idx="1" type="body"/>
          </p:nvPr>
        </p:nvSpPr>
        <p:spPr>
          <a:xfrm>
            <a:off x="755950" y="5078600"/>
            <a:ext cx="6047725" cy="4811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39" name="Google Shape;539;p6: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0" name="Shape 550"/>
        <p:cNvGrpSpPr/>
        <p:nvPr/>
      </p:nvGrpSpPr>
      <p:grpSpPr>
        <a:xfrm>
          <a:off x="0" y="0"/>
          <a:ext cx="0" cy="0"/>
          <a:chOff x="0" y="0"/>
          <a:chExt cx="0" cy="0"/>
        </a:xfrm>
      </p:grpSpPr>
      <p:sp>
        <p:nvSpPr>
          <p:cNvPr id="551" name="Google Shape;551;p7:notes"/>
          <p:cNvSpPr txBox="1"/>
          <p:nvPr>
            <p:ph idx="1" type="body"/>
          </p:nvPr>
        </p:nvSpPr>
        <p:spPr>
          <a:xfrm>
            <a:off x="755950" y="5078600"/>
            <a:ext cx="6047725" cy="4811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52" name="Google Shape;552;p7: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0" name="Shape 560"/>
        <p:cNvGrpSpPr/>
        <p:nvPr/>
      </p:nvGrpSpPr>
      <p:grpSpPr>
        <a:xfrm>
          <a:off x="0" y="0"/>
          <a:ext cx="0" cy="0"/>
          <a:chOff x="0" y="0"/>
          <a:chExt cx="0" cy="0"/>
        </a:xfrm>
      </p:grpSpPr>
      <p:sp>
        <p:nvSpPr>
          <p:cNvPr id="561" name="Google Shape;561;gef4436165e_1_16: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62" name="Google Shape;562;gef4436165e_1_16: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8" name="Shape 568"/>
        <p:cNvGrpSpPr/>
        <p:nvPr/>
      </p:nvGrpSpPr>
      <p:grpSpPr>
        <a:xfrm>
          <a:off x="0" y="0"/>
          <a:ext cx="0" cy="0"/>
          <a:chOff x="0" y="0"/>
          <a:chExt cx="0" cy="0"/>
        </a:xfrm>
      </p:grpSpPr>
      <p:sp>
        <p:nvSpPr>
          <p:cNvPr id="569" name="Google Shape;569;gf02f80bedd_0_8: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70" name="Google Shape;570;gf02f80bedd_0_8: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x">
  <p:cSld name="TITLE_AND_BODY">
    <p:spTree>
      <p:nvGrpSpPr>
        <p:cNvPr id="28" name="Shape 28"/>
        <p:cNvGrpSpPr/>
        <p:nvPr/>
      </p:nvGrpSpPr>
      <p:grpSpPr>
        <a:xfrm>
          <a:off x="0" y="0"/>
          <a:ext cx="0" cy="0"/>
          <a:chOff x="0" y="0"/>
          <a:chExt cx="0" cy="0"/>
        </a:xfrm>
      </p:grpSpPr>
      <p:sp>
        <p:nvSpPr>
          <p:cNvPr id="29" name="Google Shape;29;p11"/>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 name="Google Shape;30;p11"/>
          <p:cNvSpPr txBox="1"/>
          <p:nvPr>
            <p:ph idx="1" type="subTitle"/>
          </p:nvPr>
        </p:nvSpPr>
        <p:spPr>
          <a:xfrm>
            <a:off x="468000" y="1800000"/>
            <a:ext cx="9071640" cy="32882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over Content" type="objOverTx">
  <p:cSld name="OBJECT_OVER_TEXT">
    <p:spTree>
      <p:nvGrpSpPr>
        <p:cNvPr id="58" name="Shape 58"/>
        <p:cNvGrpSpPr/>
        <p:nvPr/>
      </p:nvGrpSpPr>
      <p:grpSpPr>
        <a:xfrm>
          <a:off x="0" y="0"/>
          <a:ext cx="0" cy="0"/>
          <a:chOff x="0" y="0"/>
          <a:chExt cx="0" cy="0"/>
        </a:xfrm>
      </p:grpSpPr>
      <p:sp>
        <p:nvSpPr>
          <p:cNvPr id="59" name="Google Shape;59;p36"/>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36"/>
          <p:cNvSpPr txBox="1"/>
          <p:nvPr>
            <p:ph idx="1" type="body"/>
          </p:nvPr>
        </p:nvSpPr>
        <p:spPr>
          <a:xfrm>
            <a:off x="468000" y="1800000"/>
            <a:ext cx="907164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61" name="Google Shape;61;p36"/>
          <p:cNvSpPr txBox="1"/>
          <p:nvPr>
            <p:ph idx="2" type="body"/>
          </p:nvPr>
        </p:nvSpPr>
        <p:spPr>
          <a:xfrm>
            <a:off x="468000" y="3517560"/>
            <a:ext cx="907164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Content" type="fourObj">
  <p:cSld name="FOUR_OBJECTS">
    <p:spTree>
      <p:nvGrpSpPr>
        <p:cNvPr id="62" name="Shape 62"/>
        <p:cNvGrpSpPr/>
        <p:nvPr/>
      </p:nvGrpSpPr>
      <p:grpSpPr>
        <a:xfrm>
          <a:off x="0" y="0"/>
          <a:ext cx="0" cy="0"/>
          <a:chOff x="0" y="0"/>
          <a:chExt cx="0" cy="0"/>
        </a:xfrm>
      </p:grpSpPr>
      <p:sp>
        <p:nvSpPr>
          <p:cNvPr id="63" name="Google Shape;63;p37"/>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 name="Google Shape;64;p37"/>
          <p:cNvSpPr txBox="1"/>
          <p:nvPr>
            <p:ph idx="1" type="body"/>
          </p:nvPr>
        </p:nvSpPr>
        <p:spPr>
          <a:xfrm>
            <a:off x="468000" y="180000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65" name="Google Shape;65;p37"/>
          <p:cNvSpPr txBox="1"/>
          <p:nvPr>
            <p:ph idx="2" type="body"/>
          </p:nvPr>
        </p:nvSpPr>
        <p:spPr>
          <a:xfrm>
            <a:off x="5116680" y="180000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66" name="Google Shape;66;p37"/>
          <p:cNvSpPr txBox="1"/>
          <p:nvPr>
            <p:ph idx="3" type="body"/>
          </p:nvPr>
        </p:nvSpPr>
        <p:spPr>
          <a:xfrm>
            <a:off x="468000" y="351756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67" name="Google Shape;67;p37"/>
          <p:cNvSpPr txBox="1"/>
          <p:nvPr>
            <p:ph idx="4" type="body"/>
          </p:nvPr>
        </p:nvSpPr>
        <p:spPr>
          <a:xfrm>
            <a:off x="5116680" y="351756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6 Content">
  <p:cSld name="Title, 6 Content">
    <p:spTree>
      <p:nvGrpSpPr>
        <p:cNvPr id="68" name="Shape 68"/>
        <p:cNvGrpSpPr/>
        <p:nvPr/>
      </p:nvGrpSpPr>
      <p:grpSpPr>
        <a:xfrm>
          <a:off x="0" y="0"/>
          <a:ext cx="0" cy="0"/>
          <a:chOff x="0" y="0"/>
          <a:chExt cx="0" cy="0"/>
        </a:xfrm>
      </p:grpSpPr>
      <p:sp>
        <p:nvSpPr>
          <p:cNvPr id="69" name="Google Shape;69;p38"/>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38"/>
          <p:cNvSpPr txBox="1"/>
          <p:nvPr>
            <p:ph idx="1" type="body"/>
          </p:nvPr>
        </p:nvSpPr>
        <p:spPr>
          <a:xfrm>
            <a:off x="468000" y="1800000"/>
            <a:ext cx="292068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71" name="Google Shape;71;p38"/>
          <p:cNvSpPr txBox="1"/>
          <p:nvPr>
            <p:ph idx="2" type="body"/>
          </p:nvPr>
        </p:nvSpPr>
        <p:spPr>
          <a:xfrm>
            <a:off x="3535200" y="1800000"/>
            <a:ext cx="292068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72" name="Google Shape;72;p38"/>
          <p:cNvSpPr txBox="1"/>
          <p:nvPr>
            <p:ph idx="3" type="body"/>
          </p:nvPr>
        </p:nvSpPr>
        <p:spPr>
          <a:xfrm>
            <a:off x="6602040" y="1800000"/>
            <a:ext cx="292068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73" name="Google Shape;73;p38"/>
          <p:cNvSpPr txBox="1"/>
          <p:nvPr>
            <p:ph idx="4" type="body"/>
          </p:nvPr>
        </p:nvSpPr>
        <p:spPr>
          <a:xfrm>
            <a:off x="468000" y="3517560"/>
            <a:ext cx="292068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74" name="Google Shape;74;p38"/>
          <p:cNvSpPr txBox="1"/>
          <p:nvPr>
            <p:ph idx="5" type="body"/>
          </p:nvPr>
        </p:nvSpPr>
        <p:spPr>
          <a:xfrm>
            <a:off x="3535200" y="3517560"/>
            <a:ext cx="292068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75" name="Google Shape;75;p38"/>
          <p:cNvSpPr txBox="1"/>
          <p:nvPr>
            <p:ph idx="6" type="body"/>
          </p:nvPr>
        </p:nvSpPr>
        <p:spPr>
          <a:xfrm>
            <a:off x="6602040" y="3517560"/>
            <a:ext cx="292068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93" name="Shape 93"/>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x">
  <p:cSld name="TITLE_AND_BODY">
    <p:spTree>
      <p:nvGrpSpPr>
        <p:cNvPr id="94" name="Shape 94"/>
        <p:cNvGrpSpPr/>
        <p:nvPr/>
      </p:nvGrpSpPr>
      <p:grpSpPr>
        <a:xfrm>
          <a:off x="0" y="0"/>
          <a:ext cx="0" cy="0"/>
          <a:chOff x="0" y="0"/>
          <a:chExt cx="0" cy="0"/>
        </a:xfrm>
      </p:grpSpPr>
      <p:sp>
        <p:nvSpPr>
          <p:cNvPr id="95" name="Google Shape;95;p50"/>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6" name="Google Shape;96;p50"/>
          <p:cNvSpPr txBox="1"/>
          <p:nvPr>
            <p:ph idx="1" type="subTitle"/>
          </p:nvPr>
        </p:nvSpPr>
        <p:spPr>
          <a:xfrm>
            <a:off x="468000" y="1800000"/>
            <a:ext cx="9071640" cy="32882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type="obj">
  <p:cSld name="OBJECT">
    <p:spTree>
      <p:nvGrpSpPr>
        <p:cNvPr id="97" name="Shape 97"/>
        <p:cNvGrpSpPr/>
        <p:nvPr/>
      </p:nvGrpSpPr>
      <p:grpSpPr>
        <a:xfrm>
          <a:off x="0" y="0"/>
          <a:ext cx="0" cy="0"/>
          <a:chOff x="0" y="0"/>
          <a:chExt cx="0" cy="0"/>
        </a:xfrm>
      </p:grpSpPr>
      <p:sp>
        <p:nvSpPr>
          <p:cNvPr id="98" name="Google Shape;98;p51"/>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9" name="Google Shape;99;p51"/>
          <p:cNvSpPr txBox="1"/>
          <p:nvPr>
            <p:ph idx="1" type="body"/>
          </p:nvPr>
        </p:nvSpPr>
        <p:spPr>
          <a:xfrm>
            <a:off x="468000" y="1800000"/>
            <a:ext cx="9071640" cy="32882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type="twoObj">
  <p:cSld name="TWO_OBJECTS">
    <p:spTree>
      <p:nvGrpSpPr>
        <p:cNvPr id="100" name="Shape 100"/>
        <p:cNvGrpSpPr/>
        <p:nvPr/>
      </p:nvGrpSpPr>
      <p:grpSpPr>
        <a:xfrm>
          <a:off x="0" y="0"/>
          <a:ext cx="0" cy="0"/>
          <a:chOff x="0" y="0"/>
          <a:chExt cx="0" cy="0"/>
        </a:xfrm>
      </p:grpSpPr>
      <p:sp>
        <p:nvSpPr>
          <p:cNvPr id="101" name="Google Shape;101;p52"/>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2" name="Google Shape;102;p52"/>
          <p:cNvSpPr txBox="1"/>
          <p:nvPr>
            <p:ph idx="1" type="body"/>
          </p:nvPr>
        </p:nvSpPr>
        <p:spPr>
          <a:xfrm>
            <a:off x="468000" y="1800000"/>
            <a:ext cx="4426920" cy="32882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103" name="Google Shape;103;p52"/>
          <p:cNvSpPr txBox="1"/>
          <p:nvPr>
            <p:ph idx="2" type="body"/>
          </p:nvPr>
        </p:nvSpPr>
        <p:spPr>
          <a:xfrm>
            <a:off x="5116680" y="1800000"/>
            <a:ext cx="4426920" cy="32882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04" name="Shape 104"/>
        <p:cNvGrpSpPr/>
        <p:nvPr/>
      </p:nvGrpSpPr>
      <p:grpSpPr>
        <a:xfrm>
          <a:off x="0" y="0"/>
          <a:ext cx="0" cy="0"/>
          <a:chOff x="0" y="0"/>
          <a:chExt cx="0" cy="0"/>
        </a:xfrm>
      </p:grpSpPr>
      <p:sp>
        <p:nvSpPr>
          <p:cNvPr id="105" name="Google Shape;105;p53"/>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ntered Text" type="objOnly">
  <p:cSld name="OBJECT_ONLY">
    <p:spTree>
      <p:nvGrpSpPr>
        <p:cNvPr id="106" name="Shape 106"/>
        <p:cNvGrpSpPr/>
        <p:nvPr/>
      </p:nvGrpSpPr>
      <p:grpSpPr>
        <a:xfrm>
          <a:off x="0" y="0"/>
          <a:ext cx="0" cy="0"/>
          <a:chOff x="0" y="0"/>
          <a:chExt cx="0" cy="0"/>
        </a:xfrm>
      </p:grpSpPr>
      <p:sp>
        <p:nvSpPr>
          <p:cNvPr id="107" name="Google Shape;107;p54"/>
          <p:cNvSpPr txBox="1"/>
          <p:nvPr>
            <p:ph idx="1" type="subTitle"/>
          </p:nvPr>
        </p:nvSpPr>
        <p:spPr>
          <a:xfrm>
            <a:off x="468000" y="468000"/>
            <a:ext cx="9071640" cy="43884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and Content" type="twoObjAndObj">
  <p:cSld name="TWO_OBJECTS_AND_OBJECT">
    <p:spTree>
      <p:nvGrpSpPr>
        <p:cNvPr id="108" name="Shape 108"/>
        <p:cNvGrpSpPr/>
        <p:nvPr/>
      </p:nvGrpSpPr>
      <p:grpSpPr>
        <a:xfrm>
          <a:off x="0" y="0"/>
          <a:ext cx="0" cy="0"/>
          <a:chOff x="0" y="0"/>
          <a:chExt cx="0" cy="0"/>
        </a:xfrm>
      </p:grpSpPr>
      <p:sp>
        <p:nvSpPr>
          <p:cNvPr id="109" name="Google Shape;109;p55"/>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0" name="Google Shape;110;p55"/>
          <p:cNvSpPr txBox="1"/>
          <p:nvPr>
            <p:ph idx="1" type="body"/>
          </p:nvPr>
        </p:nvSpPr>
        <p:spPr>
          <a:xfrm>
            <a:off x="468000" y="180000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111" name="Google Shape;111;p55"/>
          <p:cNvSpPr txBox="1"/>
          <p:nvPr>
            <p:ph idx="2" type="body"/>
          </p:nvPr>
        </p:nvSpPr>
        <p:spPr>
          <a:xfrm>
            <a:off x="5116680" y="1800000"/>
            <a:ext cx="4426920" cy="32882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112" name="Google Shape;112;p55"/>
          <p:cNvSpPr txBox="1"/>
          <p:nvPr>
            <p:ph idx="3" type="body"/>
          </p:nvPr>
        </p:nvSpPr>
        <p:spPr>
          <a:xfrm>
            <a:off x="468000" y="351756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31" name="Shape 31"/>
        <p:cNvGrpSpPr/>
        <p:nvPr/>
      </p:nvGrpSpPr>
      <p:grpSpPr>
        <a:xfrm>
          <a:off x="0" y="0"/>
          <a:ext cx="0" cy="0"/>
          <a:chOff x="0" y="0"/>
          <a:chExt cx="0" cy="0"/>
        </a:xfrm>
      </p:grpSpPr>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113" name="Shape 113"/>
        <p:cNvGrpSpPr/>
        <p:nvPr/>
      </p:nvGrpSpPr>
      <p:grpSpPr>
        <a:xfrm>
          <a:off x="0" y="0"/>
          <a:ext cx="0" cy="0"/>
          <a:chOff x="0" y="0"/>
          <a:chExt cx="0" cy="0"/>
        </a:xfrm>
      </p:grpSpPr>
      <p:sp>
        <p:nvSpPr>
          <p:cNvPr id="114" name="Google Shape;114;p56"/>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5" name="Google Shape;115;p56"/>
          <p:cNvSpPr txBox="1"/>
          <p:nvPr>
            <p:ph idx="1" type="body"/>
          </p:nvPr>
        </p:nvSpPr>
        <p:spPr>
          <a:xfrm>
            <a:off x="468000" y="1800000"/>
            <a:ext cx="4426920" cy="32882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116" name="Google Shape;116;p56"/>
          <p:cNvSpPr txBox="1"/>
          <p:nvPr>
            <p:ph idx="2" type="body"/>
          </p:nvPr>
        </p:nvSpPr>
        <p:spPr>
          <a:xfrm>
            <a:off x="5116680" y="180000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117" name="Google Shape;117;p56"/>
          <p:cNvSpPr txBox="1"/>
          <p:nvPr>
            <p:ph idx="3" type="body"/>
          </p:nvPr>
        </p:nvSpPr>
        <p:spPr>
          <a:xfrm>
            <a:off x="5116680" y="351756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over Content" type="twoObjOverTx">
  <p:cSld name="TWO_OBJECTS_OVER_TEXT">
    <p:spTree>
      <p:nvGrpSpPr>
        <p:cNvPr id="118" name="Shape 118"/>
        <p:cNvGrpSpPr/>
        <p:nvPr/>
      </p:nvGrpSpPr>
      <p:grpSpPr>
        <a:xfrm>
          <a:off x="0" y="0"/>
          <a:ext cx="0" cy="0"/>
          <a:chOff x="0" y="0"/>
          <a:chExt cx="0" cy="0"/>
        </a:xfrm>
      </p:grpSpPr>
      <p:sp>
        <p:nvSpPr>
          <p:cNvPr id="119" name="Google Shape;119;p57"/>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0" name="Google Shape;120;p57"/>
          <p:cNvSpPr txBox="1"/>
          <p:nvPr>
            <p:ph idx="1" type="body"/>
          </p:nvPr>
        </p:nvSpPr>
        <p:spPr>
          <a:xfrm>
            <a:off x="468000" y="180000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121" name="Google Shape;121;p57"/>
          <p:cNvSpPr txBox="1"/>
          <p:nvPr>
            <p:ph idx="2" type="body"/>
          </p:nvPr>
        </p:nvSpPr>
        <p:spPr>
          <a:xfrm>
            <a:off x="5116680" y="180000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122" name="Google Shape;122;p57"/>
          <p:cNvSpPr txBox="1"/>
          <p:nvPr>
            <p:ph idx="3" type="body"/>
          </p:nvPr>
        </p:nvSpPr>
        <p:spPr>
          <a:xfrm>
            <a:off x="468000" y="3517560"/>
            <a:ext cx="907164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over Content" type="objOverTx">
  <p:cSld name="OBJECT_OVER_TEXT">
    <p:spTree>
      <p:nvGrpSpPr>
        <p:cNvPr id="123" name="Shape 123"/>
        <p:cNvGrpSpPr/>
        <p:nvPr/>
      </p:nvGrpSpPr>
      <p:grpSpPr>
        <a:xfrm>
          <a:off x="0" y="0"/>
          <a:ext cx="0" cy="0"/>
          <a:chOff x="0" y="0"/>
          <a:chExt cx="0" cy="0"/>
        </a:xfrm>
      </p:grpSpPr>
      <p:sp>
        <p:nvSpPr>
          <p:cNvPr id="124" name="Google Shape;124;p58"/>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5" name="Google Shape;125;p58"/>
          <p:cNvSpPr txBox="1"/>
          <p:nvPr>
            <p:ph idx="1" type="body"/>
          </p:nvPr>
        </p:nvSpPr>
        <p:spPr>
          <a:xfrm>
            <a:off x="468000" y="1800000"/>
            <a:ext cx="907164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126" name="Google Shape;126;p58"/>
          <p:cNvSpPr txBox="1"/>
          <p:nvPr>
            <p:ph idx="2" type="body"/>
          </p:nvPr>
        </p:nvSpPr>
        <p:spPr>
          <a:xfrm>
            <a:off x="468000" y="3517560"/>
            <a:ext cx="907164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Content" type="fourObj">
  <p:cSld name="FOUR_OBJECTS">
    <p:spTree>
      <p:nvGrpSpPr>
        <p:cNvPr id="127" name="Shape 127"/>
        <p:cNvGrpSpPr/>
        <p:nvPr/>
      </p:nvGrpSpPr>
      <p:grpSpPr>
        <a:xfrm>
          <a:off x="0" y="0"/>
          <a:ext cx="0" cy="0"/>
          <a:chOff x="0" y="0"/>
          <a:chExt cx="0" cy="0"/>
        </a:xfrm>
      </p:grpSpPr>
      <p:sp>
        <p:nvSpPr>
          <p:cNvPr id="128" name="Google Shape;128;p59"/>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9" name="Google Shape;129;p59"/>
          <p:cNvSpPr txBox="1"/>
          <p:nvPr>
            <p:ph idx="1" type="body"/>
          </p:nvPr>
        </p:nvSpPr>
        <p:spPr>
          <a:xfrm>
            <a:off x="468000" y="180000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130" name="Google Shape;130;p59"/>
          <p:cNvSpPr txBox="1"/>
          <p:nvPr>
            <p:ph idx="2" type="body"/>
          </p:nvPr>
        </p:nvSpPr>
        <p:spPr>
          <a:xfrm>
            <a:off x="5116680" y="180000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131" name="Google Shape;131;p59"/>
          <p:cNvSpPr txBox="1"/>
          <p:nvPr>
            <p:ph idx="3" type="body"/>
          </p:nvPr>
        </p:nvSpPr>
        <p:spPr>
          <a:xfrm>
            <a:off x="468000" y="351756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132" name="Google Shape;132;p59"/>
          <p:cNvSpPr txBox="1"/>
          <p:nvPr>
            <p:ph idx="4" type="body"/>
          </p:nvPr>
        </p:nvSpPr>
        <p:spPr>
          <a:xfrm>
            <a:off x="5116680" y="351756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6 Content">
  <p:cSld name="Title, 6 Content">
    <p:spTree>
      <p:nvGrpSpPr>
        <p:cNvPr id="133" name="Shape 133"/>
        <p:cNvGrpSpPr/>
        <p:nvPr/>
      </p:nvGrpSpPr>
      <p:grpSpPr>
        <a:xfrm>
          <a:off x="0" y="0"/>
          <a:ext cx="0" cy="0"/>
          <a:chOff x="0" y="0"/>
          <a:chExt cx="0" cy="0"/>
        </a:xfrm>
      </p:grpSpPr>
      <p:sp>
        <p:nvSpPr>
          <p:cNvPr id="134" name="Google Shape;134;p60"/>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5" name="Google Shape;135;p60"/>
          <p:cNvSpPr txBox="1"/>
          <p:nvPr>
            <p:ph idx="1" type="body"/>
          </p:nvPr>
        </p:nvSpPr>
        <p:spPr>
          <a:xfrm>
            <a:off x="468000" y="1800000"/>
            <a:ext cx="292068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136" name="Google Shape;136;p60"/>
          <p:cNvSpPr txBox="1"/>
          <p:nvPr>
            <p:ph idx="2" type="body"/>
          </p:nvPr>
        </p:nvSpPr>
        <p:spPr>
          <a:xfrm>
            <a:off x="3535200" y="1800000"/>
            <a:ext cx="292068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137" name="Google Shape;137;p60"/>
          <p:cNvSpPr txBox="1"/>
          <p:nvPr>
            <p:ph idx="3" type="body"/>
          </p:nvPr>
        </p:nvSpPr>
        <p:spPr>
          <a:xfrm>
            <a:off x="6602040" y="1800000"/>
            <a:ext cx="292068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138" name="Google Shape;138;p60"/>
          <p:cNvSpPr txBox="1"/>
          <p:nvPr>
            <p:ph idx="4" type="body"/>
          </p:nvPr>
        </p:nvSpPr>
        <p:spPr>
          <a:xfrm>
            <a:off x="468000" y="3517560"/>
            <a:ext cx="292068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139" name="Google Shape;139;p60"/>
          <p:cNvSpPr txBox="1"/>
          <p:nvPr>
            <p:ph idx="5" type="body"/>
          </p:nvPr>
        </p:nvSpPr>
        <p:spPr>
          <a:xfrm>
            <a:off x="3535200" y="3517560"/>
            <a:ext cx="292068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140" name="Google Shape;140;p60"/>
          <p:cNvSpPr txBox="1"/>
          <p:nvPr>
            <p:ph idx="6" type="body"/>
          </p:nvPr>
        </p:nvSpPr>
        <p:spPr>
          <a:xfrm>
            <a:off x="6602040" y="3517560"/>
            <a:ext cx="292068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162" name="Shape 162"/>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x">
  <p:cSld name="TITLE_AND_BODY">
    <p:spTree>
      <p:nvGrpSpPr>
        <p:cNvPr id="163" name="Shape 163"/>
        <p:cNvGrpSpPr/>
        <p:nvPr/>
      </p:nvGrpSpPr>
      <p:grpSpPr>
        <a:xfrm>
          <a:off x="0" y="0"/>
          <a:ext cx="0" cy="0"/>
          <a:chOff x="0" y="0"/>
          <a:chExt cx="0" cy="0"/>
        </a:xfrm>
      </p:grpSpPr>
      <p:sp>
        <p:nvSpPr>
          <p:cNvPr id="164" name="Google Shape;164;p39"/>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5" name="Google Shape;165;p39"/>
          <p:cNvSpPr txBox="1"/>
          <p:nvPr>
            <p:ph idx="1" type="subTitle"/>
          </p:nvPr>
        </p:nvSpPr>
        <p:spPr>
          <a:xfrm>
            <a:off x="468000" y="1800000"/>
            <a:ext cx="9071640" cy="32882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type="obj">
  <p:cSld name="OBJECT">
    <p:spTree>
      <p:nvGrpSpPr>
        <p:cNvPr id="166" name="Shape 166"/>
        <p:cNvGrpSpPr/>
        <p:nvPr/>
      </p:nvGrpSpPr>
      <p:grpSpPr>
        <a:xfrm>
          <a:off x="0" y="0"/>
          <a:ext cx="0" cy="0"/>
          <a:chOff x="0" y="0"/>
          <a:chExt cx="0" cy="0"/>
        </a:xfrm>
      </p:grpSpPr>
      <p:sp>
        <p:nvSpPr>
          <p:cNvPr id="167" name="Google Shape;167;p40"/>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8" name="Google Shape;168;p40"/>
          <p:cNvSpPr txBox="1"/>
          <p:nvPr>
            <p:ph idx="1" type="body"/>
          </p:nvPr>
        </p:nvSpPr>
        <p:spPr>
          <a:xfrm>
            <a:off x="468000" y="1800000"/>
            <a:ext cx="9071640" cy="32882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type="twoObj">
  <p:cSld name="TWO_OBJECTS">
    <p:spTree>
      <p:nvGrpSpPr>
        <p:cNvPr id="169" name="Shape 169"/>
        <p:cNvGrpSpPr/>
        <p:nvPr/>
      </p:nvGrpSpPr>
      <p:grpSpPr>
        <a:xfrm>
          <a:off x="0" y="0"/>
          <a:ext cx="0" cy="0"/>
          <a:chOff x="0" y="0"/>
          <a:chExt cx="0" cy="0"/>
        </a:xfrm>
      </p:grpSpPr>
      <p:sp>
        <p:nvSpPr>
          <p:cNvPr id="170" name="Google Shape;170;p41"/>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1" name="Google Shape;171;p41"/>
          <p:cNvSpPr txBox="1"/>
          <p:nvPr>
            <p:ph idx="1" type="body"/>
          </p:nvPr>
        </p:nvSpPr>
        <p:spPr>
          <a:xfrm>
            <a:off x="468000" y="1800000"/>
            <a:ext cx="4426920" cy="32882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172" name="Google Shape;172;p41"/>
          <p:cNvSpPr txBox="1"/>
          <p:nvPr>
            <p:ph idx="2" type="body"/>
          </p:nvPr>
        </p:nvSpPr>
        <p:spPr>
          <a:xfrm>
            <a:off x="5116680" y="1800000"/>
            <a:ext cx="4426920" cy="32882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73" name="Shape 173"/>
        <p:cNvGrpSpPr/>
        <p:nvPr/>
      </p:nvGrpSpPr>
      <p:grpSpPr>
        <a:xfrm>
          <a:off x="0" y="0"/>
          <a:ext cx="0" cy="0"/>
          <a:chOff x="0" y="0"/>
          <a:chExt cx="0" cy="0"/>
        </a:xfrm>
      </p:grpSpPr>
      <p:sp>
        <p:nvSpPr>
          <p:cNvPr id="174" name="Google Shape;174;p42"/>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type="obj">
  <p:cSld name="OBJECT">
    <p:spTree>
      <p:nvGrpSpPr>
        <p:cNvPr id="32" name="Shape 32"/>
        <p:cNvGrpSpPr/>
        <p:nvPr/>
      </p:nvGrpSpPr>
      <p:grpSpPr>
        <a:xfrm>
          <a:off x="0" y="0"/>
          <a:ext cx="0" cy="0"/>
          <a:chOff x="0" y="0"/>
          <a:chExt cx="0" cy="0"/>
        </a:xfrm>
      </p:grpSpPr>
      <p:sp>
        <p:nvSpPr>
          <p:cNvPr id="33" name="Google Shape;33;p29"/>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4" name="Google Shape;34;p29"/>
          <p:cNvSpPr txBox="1"/>
          <p:nvPr>
            <p:ph idx="1" type="body"/>
          </p:nvPr>
        </p:nvSpPr>
        <p:spPr>
          <a:xfrm>
            <a:off x="468000" y="1800000"/>
            <a:ext cx="9071640" cy="32882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ntered Text" type="objOnly">
  <p:cSld name="OBJECT_ONLY">
    <p:spTree>
      <p:nvGrpSpPr>
        <p:cNvPr id="175" name="Shape 175"/>
        <p:cNvGrpSpPr/>
        <p:nvPr/>
      </p:nvGrpSpPr>
      <p:grpSpPr>
        <a:xfrm>
          <a:off x="0" y="0"/>
          <a:ext cx="0" cy="0"/>
          <a:chOff x="0" y="0"/>
          <a:chExt cx="0" cy="0"/>
        </a:xfrm>
      </p:grpSpPr>
      <p:sp>
        <p:nvSpPr>
          <p:cNvPr id="176" name="Google Shape;176;p43"/>
          <p:cNvSpPr txBox="1"/>
          <p:nvPr>
            <p:ph idx="1" type="subTitle"/>
          </p:nvPr>
        </p:nvSpPr>
        <p:spPr>
          <a:xfrm>
            <a:off x="468000" y="468000"/>
            <a:ext cx="9071640" cy="43884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and Content" type="twoObjAndObj">
  <p:cSld name="TWO_OBJECTS_AND_OBJECT">
    <p:spTree>
      <p:nvGrpSpPr>
        <p:cNvPr id="177" name="Shape 177"/>
        <p:cNvGrpSpPr/>
        <p:nvPr/>
      </p:nvGrpSpPr>
      <p:grpSpPr>
        <a:xfrm>
          <a:off x="0" y="0"/>
          <a:ext cx="0" cy="0"/>
          <a:chOff x="0" y="0"/>
          <a:chExt cx="0" cy="0"/>
        </a:xfrm>
      </p:grpSpPr>
      <p:sp>
        <p:nvSpPr>
          <p:cNvPr id="178" name="Google Shape;178;p44"/>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9" name="Google Shape;179;p44"/>
          <p:cNvSpPr txBox="1"/>
          <p:nvPr>
            <p:ph idx="1" type="body"/>
          </p:nvPr>
        </p:nvSpPr>
        <p:spPr>
          <a:xfrm>
            <a:off x="468000" y="180000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180" name="Google Shape;180;p44"/>
          <p:cNvSpPr txBox="1"/>
          <p:nvPr>
            <p:ph idx="2" type="body"/>
          </p:nvPr>
        </p:nvSpPr>
        <p:spPr>
          <a:xfrm>
            <a:off x="5116680" y="1800000"/>
            <a:ext cx="4426920" cy="32882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181" name="Google Shape;181;p44"/>
          <p:cNvSpPr txBox="1"/>
          <p:nvPr>
            <p:ph idx="3" type="body"/>
          </p:nvPr>
        </p:nvSpPr>
        <p:spPr>
          <a:xfrm>
            <a:off x="468000" y="351756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182" name="Shape 182"/>
        <p:cNvGrpSpPr/>
        <p:nvPr/>
      </p:nvGrpSpPr>
      <p:grpSpPr>
        <a:xfrm>
          <a:off x="0" y="0"/>
          <a:ext cx="0" cy="0"/>
          <a:chOff x="0" y="0"/>
          <a:chExt cx="0" cy="0"/>
        </a:xfrm>
      </p:grpSpPr>
      <p:sp>
        <p:nvSpPr>
          <p:cNvPr id="183" name="Google Shape;183;p45"/>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4" name="Google Shape;184;p45"/>
          <p:cNvSpPr txBox="1"/>
          <p:nvPr>
            <p:ph idx="1" type="body"/>
          </p:nvPr>
        </p:nvSpPr>
        <p:spPr>
          <a:xfrm>
            <a:off x="468000" y="1800000"/>
            <a:ext cx="4426920" cy="32882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185" name="Google Shape;185;p45"/>
          <p:cNvSpPr txBox="1"/>
          <p:nvPr>
            <p:ph idx="2" type="body"/>
          </p:nvPr>
        </p:nvSpPr>
        <p:spPr>
          <a:xfrm>
            <a:off x="5116680" y="180000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186" name="Google Shape;186;p45"/>
          <p:cNvSpPr txBox="1"/>
          <p:nvPr>
            <p:ph idx="3" type="body"/>
          </p:nvPr>
        </p:nvSpPr>
        <p:spPr>
          <a:xfrm>
            <a:off x="5116680" y="351756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over Content" type="twoObjOverTx">
  <p:cSld name="TWO_OBJECTS_OVER_TEXT">
    <p:spTree>
      <p:nvGrpSpPr>
        <p:cNvPr id="187" name="Shape 187"/>
        <p:cNvGrpSpPr/>
        <p:nvPr/>
      </p:nvGrpSpPr>
      <p:grpSpPr>
        <a:xfrm>
          <a:off x="0" y="0"/>
          <a:ext cx="0" cy="0"/>
          <a:chOff x="0" y="0"/>
          <a:chExt cx="0" cy="0"/>
        </a:xfrm>
      </p:grpSpPr>
      <p:sp>
        <p:nvSpPr>
          <p:cNvPr id="188" name="Google Shape;188;p46"/>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9" name="Google Shape;189;p46"/>
          <p:cNvSpPr txBox="1"/>
          <p:nvPr>
            <p:ph idx="1" type="body"/>
          </p:nvPr>
        </p:nvSpPr>
        <p:spPr>
          <a:xfrm>
            <a:off x="468000" y="180000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190" name="Google Shape;190;p46"/>
          <p:cNvSpPr txBox="1"/>
          <p:nvPr>
            <p:ph idx="2" type="body"/>
          </p:nvPr>
        </p:nvSpPr>
        <p:spPr>
          <a:xfrm>
            <a:off x="5116680" y="180000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191" name="Google Shape;191;p46"/>
          <p:cNvSpPr txBox="1"/>
          <p:nvPr>
            <p:ph idx="3" type="body"/>
          </p:nvPr>
        </p:nvSpPr>
        <p:spPr>
          <a:xfrm>
            <a:off x="468000" y="3517560"/>
            <a:ext cx="907164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over Content" type="objOverTx">
  <p:cSld name="OBJECT_OVER_TEXT">
    <p:spTree>
      <p:nvGrpSpPr>
        <p:cNvPr id="192" name="Shape 192"/>
        <p:cNvGrpSpPr/>
        <p:nvPr/>
      </p:nvGrpSpPr>
      <p:grpSpPr>
        <a:xfrm>
          <a:off x="0" y="0"/>
          <a:ext cx="0" cy="0"/>
          <a:chOff x="0" y="0"/>
          <a:chExt cx="0" cy="0"/>
        </a:xfrm>
      </p:grpSpPr>
      <p:sp>
        <p:nvSpPr>
          <p:cNvPr id="193" name="Google Shape;193;p47"/>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4" name="Google Shape;194;p47"/>
          <p:cNvSpPr txBox="1"/>
          <p:nvPr>
            <p:ph idx="1" type="body"/>
          </p:nvPr>
        </p:nvSpPr>
        <p:spPr>
          <a:xfrm>
            <a:off x="468000" y="1800000"/>
            <a:ext cx="907164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195" name="Google Shape;195;p47"/>
          <p:cNvSpPr txBox="1"/>
          <p:nvPr>
            <p:ph idx="2" type="body"/>
          </p:nvPr>
        </p:nvSpPr>
        <p:spPr>
          <a:xfrm>
            <a:off x="468000" y="3517560"/>
            <a:ext cx="907164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Content" type="fourObj">
  <p:cSld name="FOUR_OBJECTS">
    <p:spTree>
      <p:nvGrpSpPr>
        <p:cNvPr id="196" name="Shape 196"/>
        <p:cNvGrpSpPr/>
        <p:nvPr/>
      </p:nvGrpSpPr>
      <p:grpSpPr>
        <a:xfrm>
          <a:off x="0" y="0"/>
          <a:ext cx="0" cy="0"/>
          <a:chOff x="0" y="0"/>
          <a:chExt cx="0" cy="0"/>
        </a:xfrm>
      </p:grpSpPr>
      <p:sp>
        <p:nvSpPr>
          <p:cNvPr id="197" name="Google Shape;197;p48"/>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8" name="Google Shape;198;p48"/>
          <p:cNvSpPr txBox="1"/>
          <p:nvPr>
            <p:ph idx="1" type="body"/>
          </p:nvPr>
        </p:nvSpPr>
        <p:spPr>
          <a:xfrm>
            <a:off x="468000" y="180000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199" name="Google Shape;199;p48"/>
          <p:cNvSpPr txBox="1"/>
          <p:nvPr>
            <p:ph idx="2" type="body"/>
          </p:nvPr>
        </p:nvSpPr>
        <p:spPr>
          <a:xfrm>
            <a:off x="5116680" y="180000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200" name="Google Shape;200;p48"/>
          <p:cNvSpPr txBox="1"/>
          <p:nvPr>
            <p:ph idx="3" type="body"/>
          </p:nvPr>
        </p:nvSpPr>
        <p:spPr>
          <a:xfrm>
            <a:off x="468000" y="351756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201" name="Google Shape;201;p48"/>
          <p:cNvSpPr txBox="1"/>
          <p:nvPr>
            <p:ph idx="4" type="body"/>
          </p:nvPr>
        </p:nvSpPr>
        <p:spPr>
          <a:xfrm>
            <a:off x="5116680" y="351756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6 Content">
  <p:cSld name="Title, 6 Content">
    <p:spTree>
      <p:nvGrpSpPr>
        <p:cNvPr id="202" name="Shape 202"/>
        <p:cNvGrpSpPr/>
        <p:nvPr/>
      </p:nvGrpSpPr>
      <p:grpSpPr>
        <a:xfrm>
          <a:off x="0" y="0"/>
          <a:ext cx="0" cy="0"/>
          <a:chOff x="0" y="0"/>
          <a:chExt cx="0" cy="0"/>
        </a:xfrm>
      </p:grpSpPr>
      <p:sp>
        <p:nvSpPr>
          <p:cNvPr id="203" name="Google Shape;203;p49"/>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4" name="Google Shape;204;p49"/>
          <p:cNvSpPr txBox="1"/>
          <p:nvPr>
            <p:ph idx="1" type="body"/>
          </p:nvPr>
        </p:nvSpPr>
        <p:spPr>
          <a:xfrm>
            <a:off x="468000" y="1800000"/>
            <a:ext cx="292068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205" name="Google Shape;205;p49"/>
          <p:cNvSpPr txBox="1"/>
          <p:nvPr>
            <p:ph idx="2" type="body"/>
          </p:nvPr>
        </p:nvSpPr>
        <p:spPr>
          <a:xfrm>
            <a:off x="3535200" y="1800000"/>
            <a:ext cx="292068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206" name="Google Shape;206;p49"/>
          <p:cNvSpPr txBox="1"/>
          <p:nvPr>
            <p:ph idx="3" type="body"/>
          </p:nvPr>
        </p:nvSpPr>
        <p:spPr>
          <a:xfrm>
            <a:off x="6602040" y="1800000"/>
            <a:ext cx="292068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207" name="Google Shape;207;p49"/>
          <p:cNvSpPr txBox="1"/>
          <p:nvPr>
            <p:ph idx="4" type="body"/>
          </p:nvPr>
        </p:nvSpPr>
        <p:spPr>
          <a:xfrm>
            <a:off x="468000" y="3517560"/>
            <a:ext cx="292068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208" name="Google Shape;208;p49"/>
          <p:cNvSpPr txBox="1"/>
          <p:nvPr>
            <p:ph idx="5" type="body"/>
          </p:nvPr>
        </p:nvSpPr>
        <p:spPr>
          <a:xfrm>
            <a:off x="3535200" y="3517560"/>
            <a:ext cx="292068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209" name="Google Shape;209;p49"/>
          <p:cNvSpPr txBox="1"/>
          <p:nvPr>
            <p:ph idx="6" type="body"/>
          </p:nvPr>
        </p:nvSpPr>
        <p:spPr>
          <a:xfrm>
            <a:off x="6602040" y="3517560"/>
            <a:ext cx="292068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224" name="Shape 224"/>
        <p:cNvGrpSpPr/>
        <p:nvPr/>
      </p:nvGrpSpPr>
      <p:grpSpPr>
        <a:xfrm>
          <a:off x="0" y="0"/>
          <a:ext cx="0" cy="0"/>
          <a:chOff x="0" y="0"/>
          <a:chExt cx="0" cy="0"/>
        </a:xfrm>
      </p:grpSpPr>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x">
  <p:cSld name="TITLE_AND_BODY">
    <p:spTree>
      <p:nvGrpSpPr>
        <p:cNvPr id="225" name="Shape 225"/>
        <p:cNvGrpSpPr/>
        <p:nvPr/>
      </p:nvGrpSpPr>
      <p:grpSpPr>
        <a:xfrm>
          <a:off x="0" y="0"/>
          <a:ext cx="0" cy="0"/>
          <a:chOff x="0" y="0"/>
          <a:chExt cx="0" cy="0"/>
        </a:xfrm>
      </p:grpSpPr>
      <p:sp>
        <p:nvSpPr>
          <p:cNvPr id="226" name="Google Shape;226;p72"/>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7" name="Google Shape;227;p72"/>
          <p:cNvSpPr txBox="1"/>
          <p:nvPr>
            <p:ph idx="1" type="subTitle"/>
          </p:nvPr>
        </p:nvSpPr>
        <p:spPr>
          <a:xfrm>
            <a:off x="468000" y="1800000"/>
            <a:ext cx="9071640" cy="32882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type="obj">
  <p:cSld name="OBJECT">
    <p:spTree>
      <p:nvGrpSpPr>
        <p:cNvPr id="228" name="Shape 228"/>
        <p:cNvGrpSpPr/>
        <p:nvPr/>
      </p:nvGrpSpPr>
      <p:grpSpPr>
        <a:xfrm>
          <a:off x="0" y="0"/>
          <a:ext cx="0" cy="0"/>
          <a:chOff x="0" y="0"/>
          <a:chExt cx="0" cy="0"/>
        </a:xfrm>
      </p:grpSpPr>
      <p:sp>
        <p:nvSpPr>
          <p:cNvPr id="229" name="Google Shape;229;p73"/>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0" name="Google Shape;230;p73"/>
          <p:cNvSpPr txBox="1"/>
          <p:nvPr>
            <p:ph idx="1" type="body"/>
          </p:nvPr>
        </p:nvSpPr>
        <p:spPr>
          <a:xfrm>
            <a:off x="468000" y="1800000"/>
            <a:ext cx="9071640" cy="32882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type="twoObj">
  <p:cSld name="TWO_OBJECTS">
    <p:spTree>
      <p:nvGrpSpPr>
        <p:cNvPr id="35" name="Shape 35"/>
        <p:cNvGrpSpPr/>
        <p:nvPr/>
      </p:nvGrpSpPr>
      <p:grpSpPr>
        <a:xfrm>
          <a:off x="0" y="0"/>
          <a:ext cx="0" cy="0"/>
          <a:chOff x="0" y="0"/>
          <a:chExt cx="0" cy="0"/>
        </a:xfrm>
      </p:grpSpPr>
      <p:sp>
        <p:nvSpPr>
          <p:cNvPr id="36" name="Google Shape;36;p30"/>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7" name="Google Shape;37;p30"/>
          <p:cNvSpPr txBox="1"/>
          <p:nvPr>
            <p:ph idx="1" type="body"/>
          </p:nvPr>
        </p:nvSpPr>
        <p:spPr>
          <a:xfrm>
            <a:off x="468000" y="1800000"/>
            <a:ext cx="4426920" cy="32882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38" name="Google Shape;38;p30"/>
          <p:cNvSpPr txBox="1"/>
          <p:nvPr>
            <p:ph idx="2" type="body"/>
          </p:nvPr>
        </p:nvSpPr>
        <p:spPr>
          <a:xfrm>
            <a:off x="5116680" y="1800000"/>
            <a:ext cx="4426920" cy="32882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type="twoObj">
  <p:cSld name="TWO_OBJECTS">
    <p:spTree>
      <p:nvGrpSpPr>
        <p:cNvPr id="231" name="Shape 231"/>
        <p:cNvGrpSpPr/>
        <p:nvPr/>
      </p:nvGrpSpPr>
      <p:grpSpPr>
        <a:xfrm>
          <a:off x="0" y="0"/>
          <a:ext cx="0" cy="0"/>
          <a:chOff x="0" y="0"/>
          <a:chExt cx="0" cy="0"/>
        </a:xfrm>
      </p:grpSpPr>
      <p:sp>
        <p:nvSpPr>
          <p:cNvPr id="232" name="Google Shape;232;p74"/>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3" name="Google Shape;233;p74"/>
          <p:cNvSpPr txBox="1"/>
          <p:nvPr>
            <p:ph idx="1" type="body"/>
          </p:nvPr>
        </p:nvSpPr>
        <p:spPr>
          <a:xfrm>
            <a:off x="468000" y="1800000"/>
            <a:ext cx="4426920" cy="32882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234" name="Google Shape;234;p74"/>
          <p:cNvSpPr txBox="1"/>
          <p:nvPr>
            <p:ph idx="2" type="body"/>
          </p:nvPr>
        </p:nvSpPr>
        <p:spPr>
          <a:xfrm>
            <a:off x="5116680" y="1800000"/>
            <a:ext cx="4426920" cy="32882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35" name="Shape 235"/>
        <p:cNvGrpSpPr/>
        <p:nvPr/>
      </p:nvGrpSpPr>
      <p:grpSpPr>
        <a:xfrm>
          <a:off x="0" y="0"/>
          <a:ext cx="0" cy="0"/>
          <a:chOff x="0" y="0"/>
          <a:chExt cx="0" cy="0"/>
        </a:xfrm>
      </p:grpSpPr>
      <p:sp>
        <p:nvSpPr>
          <p:cNvPr id="236" name="Google Shape;236;p75"/>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ntered Text" type="objOnly">
  <p:cSld name="OBJECT_ONLY">
    <p:spTree>
      <p:nvGrpSpPr>
        <p:cNvPr id="237" name="Shape 237"/>
        <p:cNvGrpSpPr/>
        <p:nvPr/>
      </p:nvGrpSpPr>
      <p:grpSpPr>
        <a:xfrm>
          <a:off x="0" y="0"/>
          <a:ext cx="0" cy="0"/>
          <a:chOff x="0" y="0"/>
          <a:chExt cx="0" cy="0"/>
        </a:xfrm>
      </p:grpSpPr>
      <p:sp>
        <p:nvSpPr>
          <p:cNvPr id="238" name="Google Shape;238;p76"/>
          <p:cNvSpPr txBox="1"/>
          <p:nvPr>
            <p:ph idx="1" type="subTitle"/>
          </p:nvPr>
        </p:nvSpPr>
        <p:spPr>
          <a:xfrm>
            <a:off x="468000" y="468000"/>
            <a:ext cx="9071640" cy="43884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and Content" type="twoObjAndObj">
  <p:cSld name="TWO_OBJECTS_AND_OBJECT">
    <p:spTree>
      <p:nvGrpSpPr>
        <p:cNvPr id="239" name="Shape 239"/>
        <p:cNvGrpSpPr/>
        <p:nvPr/>
      </p:nvGrpSpPr>
      <p:grpSpPr>
        <a:xfrm>
          <a:off x="0" y="0"/>
          <a:ext cx="0" cy="0"/>
          <a:chOff x="0" y="0"/>
          <a:chExt cx="0" cy="0"/>
        </a:xfrm>
      </p:grpSpPr>
      <p:sp>
        <p:nvSpPr>
          <p:cNvPr id="240" name="Google Shape;240;p77"/>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1" name="Google Shape;241;p77"/>
          <p:cNvSpPr txBox="1"/>
          <p:nvPr>
            <p:ph idx="1" type="body"/>
          </p:nvPr>
        </p:nvSpPr>
        <p:spPr>
          <a:xfrm>
            <a:off x="468000" y="180000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242" name="Google Shape;242;p77"/>
          <p:cNvSpPr txBox="1"/>
          <p:nvPr>
            <p:ph idx="2" type="body"/>
          </p:nvPr>
        </p:nvSpPr>
        <p:spPr>
          <a:xfrm>
            <a:off x="5116680" y="1800000"/>
            <a:ext cx="4426920" cy="32882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243" name="Google Shape;243;p77"/>
          <p:cNvSpPr txBox="1"/>
          <p:nvPr>
            <p:ph idx="3" type="body"/>
          </p:nvPr>
        </p:nvSpPr>
        <p:spPr>
          <a:xfrm>
            <a:off x="468000" y="351756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244" name="Shape 244"/>
        <p:cNvGrpSpPr/>
        <p:nvPr/>
      </p:nvGrpSpPr>
      <p:grpSpPr>
        <a:xfrm>
          <a:off x="0" y="0"/>
          <a:ext cx="0" cy="0"/>
          <a:chOff x="0" y="0"/>
          <a:chExt cx="0" cy="0"/>
        </a:xfrm>
      </p:grpSpPr>
      <p:sp>
        <p:nvSpPr>
          <p:cNvPr id="245" name="Google Shape;245;p78"/>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6" name="Google Shape;246;p78"/>
          <p:cNvSpPr txBox="1"/>
          <p:nvPr>
            <p:ph idx="1" type="body"/>
          </p:nvPr>
        </p:nvSpPr>
        <p:spPr>
          <a:xfrm>
            <a:off x="468000" y="1800000"/>
            <a:ext cx="4426920" cy="32882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247" name="Google Shape;247;p78"/>
          <p:cNvSpPr txBox="1"/>
          <p:nvPr>
            <p:ph idx="2" type="body"/>
          </p:nvPr>
        </p:nvSpPr>
        <p:spPr>
          <a:xfrm>
            <a:off x="5116680" y="180000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248" name="Google Shape;248;p78"/>
          <p:cNvSpPr txBox="1"/>
          <p:nvPr>
            <p:ph idx="3" type="body"/>
          </p:nvPr>
        </p:nvSpPr>
        <p:spPr>
          <a:xfrm>
            <a:off x="5116680" y="351756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over Content" type="twoObjOverTx">
  <p:cSld name="TWO_OBJECTS_OVER_TEXT">
    <p:spTree>
      <p:nvGrpSpPr>
        <p:cNvPr id="249" name="Shape 249"/>
        <p:cNvGrpSpPr/>
        <p:nvPr/>
      </p:nvGrpSpPr>
      <p:grpSpPr>
        <a:xfrm>
          <a:off x="0" y="0"/>
          <a:ext cx="0" cy="0"/>
          <a:chOff x="0" y="0"/>
          <a:chExt cx="0" cy="0"/>
        </a:xfrm>
      </p:grpSpPr>
      <p:sp>
        <p:nvSpPr>
          <p:cNvPr id="250" name="Google Shape;250;p79"/>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1" name="Google Shape;251;p79"/>
          <p:cNvSpPr txBox="1"/>
          <p:nvPr>
            <p:ph idx="1" type="body"/>
          </p:nvPr>
        </p:nvSpPr>
        <p:spPr>
          <a:xfrm>
            <a:off x="468000" y="180000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252" name="Google Shape;252;p79"/>
          <p:cNvSpPr txBox="1"/>
          <p:nvPr>
            <p:ph idx="2" type="body"/>
          </p:nvPr>
        </p:nvSpPr>
        <p:spPr>
          <a:xfrm>
            <a:off x="5116680" y="180000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253" name="Google Shape;253;p79"/>
          <p:cNvSpPr txBox="1"/>
          <p:nvPr>
            <p:ph idx="3" type="body"/>
          </p:nvPr>
        </p:nvSpPr>
        <p:spPr>
          <a:xfrm>
            <a:off x="468000" y="3517560"/>
            <a:ext cx="907164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over Content" type="objOverTx">
  <p:cSld name="OBJECT_OVER_TEXT">
    <p:spTree>
      <p:nvGrpSpPr>
        <p:cNvPr id="254" name="Shape 254"/>
        <p:cNvGrpSpPr/>
        <p:nvPr/>
      </p:nvGrpSpPr>
      <p:grpSpPr>
        <a:xfrm>
          <a:off x="0" y="0"/>
          <a:ext cx="0" cy="0"/>
          <a:chOff x="0" y="0"/>
          <a:chExt cx="0" cy="0"/>
        </a:xfrm>
      </p:grpSpPr>
      <p:sp>
        <p:nvSpPr>
          <p:cNvPr id="255" name="Google Shape;255;p80"/>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6" name="Google Shape;256;p80"/>
          <p:cNvSpPr txBox="1"/>
          <p:nvPr>
            <p:ph idx="1" type="body"/>
          </p:nvPr>
        </p:nvSpPr>
        <p:spPr>
          <a:xfrm>
            <a:off x="468000" y="1800000"/>
            <a:ext cx="907164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257" name="Google Shape;257;p80"/>
          <p:cNvSpPr txBox="1"/>
          <p:nvPr>
            <p:ph idx="2" type="body"/>
          </p:nvPr>
        </p:nvSpPr>
        <p:spPr>
          <a:xfrm>
            <a:off x="468000" y="3517560"/>
            <a:ext cx="907164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Content" type="fourObj">
  <p:cSld name="FOUR_OBJECTS">
    <p:spTree>
      <p:nvGrpSpPr>
        <p:cNvPr id="258" name="Shape 258"/>
        <p:cNvGrpSpPr/>
        <p:nvPr/>
      </p:nvGrpSpPr>
      <p:grpSpPr>
        <a:xfrm>
          <a:off x="0" y="0"/>
          <a:ext cx="0" cy="0"/>
          <a:chOff x="0" y="0"/>
          <a:chExt cx="0" cy="0"/>
        </a:xfrm>
      </p:grpSpPr>
      <p:sp>
        <p:nvSpPr>
          <p:cNvPr id="259" name="Google Shape;259;p81"/>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0" name="Google Shape;260;p81"/>
          <p:cNvSpPr txBox="1"/>
          <p:nvPr>
            <p:ph idx="1" type="body"/>
          </p:nvPr>
        </p:nvSpPr>
        <p:spPr>
          <a:xfrm>
            <a:off x="468000" y="180000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261" name="Google Shape;261;p81"/>
          <p:cNvSpPr txBox="1"/>
          <p:nvPr>
            <p:ph idx="2" type="body"/>
          </p:nvPr>
        </p:nvSpPr>
        <p:spPr>
          <a:xfrm>
            <a:off x="5116680" y="180000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262" name="Google Shape;262;p81"/>
          <p:cNvSpPr txBox="1"/>
          <p:nvPr>
            <p:ph idx="3" type="body"/>
          </p:nvPr>
        </p:nvSpPr>
        <p:spPr>
          <a:xfrm>
            <a:off x="468000" y="351756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263" name="Google Shape;263;p81"/>
          <p:cNvSpPr txBox="1"/>
          <p:nvPr>
            <p:ph idx="4" type="body"/>
          </p:nvPr>
        </p:nvSpPr>
        <p:spPr>
          <a:xfrm>
            <a:off x="5116680" y="351756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6 Content">
  <p:cSld name="Title, 6 Content">
    <p:spTree>
      <p:nvGrpSpPr>
        <p:cNvPr id="264" name="Shape 264"/>
        <p:cNvGrpSpPr/>
        <p:nvPr/>
      </p:nvGrpSpPr>
      <p:grpSpPr>
        <a:xfrm>
          <a:off x="0" y="0"/>
          <a:ext cx="0" cy="0"/>
          <a:chOff x="0" y="0"/>
          <a:chExt cx="0" cy="0"/>
        </a:xfrm>
      </p:grpSpPr>
      <p:sp>
        <p:nvSpPr>
          <p:cNvPr id="265" name="Google Shape;265;p82"/>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6" name="Google Shape;266;p82"/>
          <p:cNvSpPr txBox="1"/>
          <p:nvPr>
            <p:ph idx="1" type="body"/>
          </p:nvPr>
        </p:nvSpPr>
        <p:spPr>
          <a:xfrm>
            <a:off x="468000" y="1800000"/>
            <a:ext cx="292068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267" name="Google Shape;267;p82"/>
          <p:cNvSpPr txBox="1"/>
          <p:nvPr>
            <p:ph idx="2" type="body"/>
          </p:nvPr>
        </p:nvSpPr>
        <p:spPr>
          <a:xfrm>
            <a:off x="3535200" y="1800000"/>
            <a:ext cx="292068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268" name="Google Shape;268;p82"/>
          <p:cNvSpPr txBox="1"/>
          <p:nvPr>
            <p:ph idx="3" type="body"/>
          </p:nvPr>
        </p:nvSpPr>
        <p:spPr>
          <a:xfrm>
            <a:off x="6602040" y="1800000"/>
            <a:ext cx="292068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269" name="Google Shape;269;p82"/>
          <p:cNvSpPr txBox="1"/>
          <p:nvPr>
            <p:ph idx="4" type="body"/>
          </p:nvPr>
        </p:nvSpPr>
        <p:spPr>
          <a:xfrm>
            <a:off x="468000" y="3517560"/>
            <a:ext cx="292068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270" name="Google Shape;270;p82"/>
          <p:cNvSpPr txBox="1"/>
          <p:nvPr>
            <p:ph idx="5" type="body"/>
          </p:nvPr>
        </p:nvSpPr>
        <p:spPr>
          <a:xfrm>
            <a:off x="3535200" y="3517560"/>
            <a:ext cx="292068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271" name="Google Shape;271;p82"/>
          <p:cNvSpPr txBox="1"/>
          <p:nvPr>
            <p:ph idx="6" type="body"/>
          </p:nvPr>
        </p:nvSpPr>
        <p:spPr>
          <a:xfrm>
            <a:off x="6602040" y="3517560"/>
            <a:ext cx="292068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285" name="Shape 285"/>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9" name="Shape 39"/>
        <p:cNvGrpSpPr/>
        <p:nvPr/>
      </p:nvGrpSpPr>
      <p:grpSpPr>
        <a:xfrm>
          <a:off x="0" y="0"/>
          <a:ext cx="0" cy="0"/>
          <a:chOff x="0" y="0"/>
          <a:chExt cx="0" cy="0"/>
        </a:xfrm>
      </p:grpSpPr>
      <p:sp>
        <p:nvSpPr>
          <p:cNvPr id="40" name="Google Shape;40;p31"/>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x">
  <p:cSld name="TITLE_AND_BODY">
    <p:spTree>
      <p:nvGrpSpPr>
        <p:cNvPr id="286" name="Shape 286"/>
        <p:cNvGrpSpPr/>
        <p:nvPr/>
      </p:nvGrpSpPr>
      <p:grpSpPr>
        <a:xfrm>
          <a:off x="0" y="0"/>
          <a:ext cx="0" cy="0"/>
          <a:chOff x="0" y="0"/>
          <a:chExt cx="0" cy="0"/>
        </a:xfrm>
      </p:grpSpPr>
      <p:sp>
        <p:nvSpPr>
          <p:cNvPr id="287" name="Google Shape;287;p83"/>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88" name="Google Shape;288;p83"/>
          <p:cNvSpPr txBox="1"/>
          <p:nvPr>
            <p:ph idx="1" type="subTitle"/>
          </p:nvPr>
        </p:nvSpPr>
        <p:spPr>
          <a:xfrm>
            <a:off x="468000" y="1800000"/>
            <a:ext cx="9071640" cy="32882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type="obj">
  <p:cSld name="OBJECT">
    <p:spTree>
      <p:nvGrpSpPr>
        <p:cNvPr id="289" name="Shape 289"/>
        <p:cNvGrpSpPr/>
        <p:nvPr/>
      </p:nvGrpSpPr>
      <p:grpSpPr>
        <a:xfrm>
          <a:off x="0" y="0"/>
          <a:ext cx="0" cy="0"/>
          <a:chOff x="0" y="0"/>
          <a:chExt cx="0" cy="0"/>
        </a:xfrm>
      </p:grpSpPr>
      <p:sp>
        <p:nvSpPr>
          <p:cNvPr id="290" name="Google Shape;290;p84"/>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1" name="Google Shape;291;p84"/>
          <p:cNvSpPr txBox="1"/>
          <p:nvPr>
            <p:ph idx="1" type="body"/>
          </p:nvPr>
        </p:nvSpPr>
        <p:spPr>
          <a:xfrm>
            <a:off x="468000" y="1800000"/>
            <a:ext cx="9071640" cy="32882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type="twoObj">
  <p:cSld name="TWO_OBJECTS">
    <p:spTree>
      <p:nvGrpSpPr>
        <p:cNvPr id="292" name="Shape 292"/>
        <p:cNvGrpSpPr/>
        <p:nvPr/>
      </p:nvGrpSpPr>
      <p:grpSpPr>
        <a:xfrm>
          <a:off x="0" y="0"/>
          <a:ext cx="0" cy="0"/>
          <a:chOff x="0" y="0"/>
          <a:chExt cx="0" cy="0"/>
        </a:xfrm>
      </p:grpSpPr>
      <p:sp>
        <p:nvSpPr>
          <p:cNvPr id="293" name="Google Shape;293;p85"/>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4" name="Google Shape;294;p85"/>
          <p:cNvSpPr txBox="1"/>
          <p:nvPr>
            <p:ph idx="1" type="body"/>
          </p:nvPr>
        </p:nvSpPr>
        <p:spPr>
          <a:xfrm>
            <a:off x="468000" y="1800000"/>
            <a:ext cx="4426920" cy="32882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295" name="Google Shape;295;p85"/>
          <p:cNvSpPr txBox="1"/>
          <p:nvPr>
            <p:ph idx="2" type="body"/>
          </p:nvPr>
        </p:nvSpPr>
        <p:spPr>
          <a:xfrm>
            <a:off x="5116680" y="1800000"/>
            <a:ext cx="4426920" cy="32882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6" name="Shape 296"/>
        <p:cNvGrpSpPr/>
        <p:nvPr/>
      </p:nvGrpSpPr>
      <p:grpSpPr>
        <a:xfrm>
          <a:off x="0" y="0"/>
          <a:ext cx="0" cy="0"/>
          <a:chOff x="0" y="0"/>
          <a:chExt cx="0" cy="0"/>
        </a:xfrm>
      </p:grpSpPr>
      <p:sp>
        <p:nvSpPr>
          <p:cNvPr id="297" name="Google Shape;297;p86"/>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ntered Text" type="objOnly">
  <p:cSld name="OBJECT_ONLY">
    <p:spTree>
      <p:nvGrpSpPr>
        <p:cNvPr id="298" name="Shape 298"/>
        <p:cNvGrpSpPr/>
        <p:nvPr/>
      </p:nvGrpSpPr>
      <p:grpSpPr>
        <a:xfrm>
          <a:off x="0" y="0"/>
          <a:ext cx="0" cy="0"/>
          <a:chOff x="0" y="0"/>
          <a:chExt cx="0" cy="0"/>
        </a:xfrm>
      </p:grpSpPr>
      <p:sp>
        <p:nvSpPr>
          <p:cNvPr id="299" name="Google Shape;299;p87"/>
          <p:cNvSpPr txBox="1"/>
          <p:nvPr>
            <p:ph idx="1" type="subTitle"/>
          </p:nvPr>
        </p:nvSpPr>
        <p:spPr>
          <a:xfrm>
            <a:off x="468000" y="468000"/>
            <a:ext cx="9071640" cy="43884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and Content" type="twoObjAndObj">
  <p:cSld name="TWO_OBJECTS_AND_OBJECT">
    <p:spTree>
      <p:nvGrpSpPr>
        <p:cNvPr id="300" name="Shape 300"/>
        <p:cNvGrpSpPr/>
        <p:nvPr/>
      </p:nvGrpSpPr>
      <p:grpSpPr>
        <a:xfrm>
          <a:off x="0" y="0"/>
          <a:ext cx="0" cy="0"/>
          <a:chOff x="0" y="0"/>
          <a:chExt cx="0" cy="0"/>
        </a:xfrm>
      </p:grpSpPr>
      <p:sp>
        <p:nvSpPr>
          <p:cNvPr id="301" name="Google Shape;301;p88"/>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2" name="Google Shape;302;p88"/>
          <p:cNvSpPr txBox="1"/>
          <p:nvPr>
            <p:ph idx="1" type="body"/>
          </p:nvPr>
        </p:nvSpPr>
        <p:spPr>
          <a:xfrm>
            <a:off x="468000" y="180000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303" name="Google Shape;303;p88"/>
          <p:cNvSpPr txBox="1"/>
          <p:nvPr>
            <p:ph idx="2" type="body"/>
          </p:nvPr>
        </p:nvSpPr>
        <p:spPr>
          <a:xfrm>
            <a:off x="5116680" y="1800000"/>
            <a:ext cx="4426920" cy="32882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304" name="Google Shape;304;p88"/>
          <p:cNvSpPr txBox="1"/>
          <p:nvPr>
            <p:ph idx="3" type="body"/>
          </p:nvPr>
        </p:nvSpPr>
        <p:spPr>
          <a:xfrm>
            <a:off x="468000" y="351756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305" name="Shape 305"/>
        <p:cNvGrpSpPr/>
        <p:nvPr/>
      </p:nvGrpSpPr>
      <p:grpSpPr>
        <a:xfrm>
          <a:off x="0" y="0"/>
          <a:ext cx="0" cy="0"/>
          <a:chOff x="0" y="0"/>
          <a:chExt cx="0" cy="0"/>
        </a:xfrm>
      </p:grpSpPr>
      <p:sp>
        <p:nvSpPr>
          <p:cNvPr id="306" name="Google Shape;306;p89"/>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7" name="Google Shape;307;p89"/>
          <p:cNvSpPr txBox="1"/>
          <p:nvPr>
            <p:ph idx="1" type="body"/>
          </p:nvPr>
        </p:nvSpPr>
        <p:spPr>
          <a:xfrm>
            <a:off x="468000" y="1800000"/>
            <a:ext cx="4426920" cy="32882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308" name="Google Shape;308;p89"/>
          <p:cNvSpPr txBox="1"/>
          <p:nvPr>
            <p:ph idx="2" type="body"/>
          </p:nvPr>
        </p:nvSpPr>
        <p:spPr>
          <a:xfrm>
            <a:off x="5116680" y="180000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309" name="Google Shape;309;p89"/>
          <p:cNvSpPr txBox="1"/>
          <p:nvPr>
            <p:ph idx="3" type="body"/>
          </p:nvPr>
        </p:nvSpPr>
        <p:spPr>
          <a:xfrm>
            <a:off x="5116680" y="351756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over Content" type="twoObjOverTx">
  <p:cSld name="TWO_OBJECTS_OVER_TEXT">
    <p:spTree>
      <p:nvGrpSpPr>
        <p:cNvPr id="310" name="Shape 310"/>
        <p:cNvGrpSpPr/>
        <p:nvPr/>
      </p:nvGrpSpPr>
      <p:grpSpPr>
        <a:xfrm>
          <a:off x="0" y="0"/>
          <a:ext cx="0" cy="0"/>
          <a:chOff x="0" y="0"/>
          <a:chExt cx="0" cy="0"/>
        </a:xfrm>
      </p:grpSpPr>
      <p:sp>
        <p:nvSpPr>
          <p:cNvPr id="311" name="Google Shape;311;p90"/>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2" name="Google Shape;312;p90"/>
          <p:cNvSpPr txBox="1"/>
          <p:nvPr>
            <p:ph idx="1" type="body"/>
          </p:nvPr>
        </p:nvSpPr>
        <p:spPr>
          <a:xfrm>
            <a:off x="468000" y="180000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313" name="Google Shape;313;p90"/>
          <p:cNvSpPr txBox="1"/>
          <p:nvPr>
            <p:ph idx="2" type="body"/>
          </p:nvPr>
        </p:nvSpPr>
        <p:spPr>
          <a:xfrm>
            <a:off x="5116680" y="180000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314" name="Google Shape;314;p90"/>
          <p:cNvSpPr txBox="1"/>
          <p:nvPr>
            <p:ph idx="3" type="body"/>
          </p:nvPr>
        </p:nvSpPr>
        <p:spPr>
          <a:xfrm>
            <a:off x="468000" y="3517560"/>
            <a:ext cx="907164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over Content" type="objOverTx">
  <p:cSld name="OBJECT_OVER_TEXT">
    <p:spTree>
      <p:nvGrpSpPr>
        <p:cNvPr id="315" name="Shape 315"/>
        <p:cNvGrpSpPr/>
        <p:nvPr/>
      </p:nvGrpSpPr>
      <p:grpSpPr>
        <a:xfrm>
          <a:off x="0" y="0"/>
          <a:ext cx="0" cy="0"/>
          <a:chOff x="0" y="0"/>
          <a:chExt cx="0" cy="0"/>
        </a:xfrm>
      </p:grpSpPr>
      <p:sp>
        <p:nvSpPr>
          <p:cNvPr id="316" name="Google Shape;316;p91"/>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7" name="Google Shape;317;p91"/>
          <p:cNvSpPr txBox="1"/>
          <p:nvPr>
            <p:ph idx="1" type="body"/>
          </p:nvPr>
        </p:nvSpPr>
        <p:spPr>
          <a:xfrm>
            <a:off x="468000" y="1800000"/>
            <a:ext cx="907164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318" name="Google Shape;318;p91"/>
          <p:cNvSpPr txBox="1"/>
          <p:nvPr>
            <p:ph idx="2" type="body"/>
          </p:nvPr>
        </p:nvSpPr>
        <p:spPr>
          <a:xfrm>
            <a:off x="468000" y="3517560"/>
            <a:ext cx="907164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Content" type="fourObj">
  <p:cSld name="FOUR_OBJECTS">
    <p:spTree>
      <p:nvGrpSpPr>
        <p:cNvPr id="319" name="Shape 319"/>
        <p:cNvGrpSpPr/>
        <p:nvPr/>
      </p:nvGrpSpPr>
      <p:grpSpPr>
        <a:xfrm>
          <a:off x="0" y="0"/>
          <a:ext cx="0" cy="0"/>
          <a:chOff x="0" y="0"/>
          <a:chExt cx="0" cy="0"/>
        </a:xfrm>
      </p:grpSpPr>
      <p:sp>
        <p:nvSpPr>
          <p:cNvPr id="320" name="Google Shape;320;p92"/>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1" name="Google Shape;321;p92"/>
          <p:cNvSpPr txBox="1"/>
          <p:nvPr>
            <p:ph idx="1" type="body"/>
          </p:nvPr>
        </p:nvSpPr>
        <p:spPr>
          <a:xfrm>
            <a:off x="468000" y="180000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322" name="Google Shape;322;p92"/>
          <p:cNvSpPr txBox="1"/>
          <p:nvPr>
            <p:ph idx="2" type="body"/>
          </p:nvPr>
        </p:nvSpPr>
        <p:spPr>
          <a:xfrm>
            <a:off x="5116680" y="180000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323" name="Google Shape;323;p92"/>
          <p:cNvSpPr txBox="1"/>
          <p:nvPr>
            <p:ph idx="3" type="body"/>
          </p:nvPr>
        </p:nvSpPr>
        <p:spPr>
          <a:xfrm>
            <a:off x="468000" y="351756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324" name="Google Shape;324;p92"/>
          <p:cNvSpPr txBox="1"/>
          <p:nvPr>
            <p:ph idx="4" type="body"/>
          </p:nvPr>
        </p:nvSpPr>
        <p:spPr>
          <a:xfrm>
            <a:off x="5116680" y="351756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ntered Text" type="objOnly">
  <p:cSld name="OBJECT_ONLY">
    <p:spTree>
      <p:nvGrpSpPr>
        <p:cNvPr id="41" name="Shape 41"/>
        <p:cNvGrpSpPr/>
        <p:nvPr/>
      </p:nvGrpSpPr>
      <p:grpSpPr>
        <a:xfrm>
          <a:off x="0" y="0"/>
          <a:ext cx="0" cy="0"/>
          <a:chOff x="0" y="0"/>
          <a:chExt cx="0" cy="0"/>
        </a:xfrm>
      </p:grpSpPr>
      <p:sp>
        <p:nvSpPr>
          <p:cNvPr id="42" name="Google Shape;42;p32"/>
          <p:cNvSpPr txBox="1"/>
          <p:nvPr>
            <p:ph idx="1" type="subTitle"/>
          </p:nvPr>
        </p:nvSpPr>
        <p:spPr>
          <a:xfrm>
            <a:off x="468000" y="468000"/>
            <a:ext cx="9071640" cy="43884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6 Content">
  <p:cSld name="Title, 6 Content">
    <p:spTree>
      <p:nvGrpSpPr>
        <p:cNvPr id="325" name="Shape 325"/>
        <p:cNvGrpSpPr/>
        <p:nvPr/>
      </p:nvGrpSpPr>
      <p:grpSpPr>
        <a:xfrm>
          <a:off x="0" y="0"/>
          <a:ext cx="0" cy="0"/>
          <a:chOff x="0" y="0"/>
          <a:chExt cx="0" cy="0"/>
        </a:xfrm>
      </p:grpSpPr>
      <p:sp>
        <p:nvSpPr>
          <p:cNvPr id="326" name="Google Shape;326;p93"/>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7" name="Google Shape;327;p93"/>
          <p:cNvSpPr txBox="1"/>
          <p:nvPr>
            <p:ph idx="1" type="body"/>
          </p:nvPr>
        </p:nvSpPr>
        <p:spPr>
          <a:xfrm>
            <a:off x="468000" y="1800000"/>
            <a:ext cx="292068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328" name="Google Shape;328;p93"/>
          <p:cNvSpPr txBox="1"/>
          <p:nvPr>
            <p:ph idx="2" type="body"/>
          </p:nvPr>
        </p:nvSpPr>
        <p:spPr>
          <a:xfrm>
            <a:off x="3535200" y="1800000"/>
            <a:ext cx="292068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329" name="Google Shape;329;p93"/>
          <p:cNvSpPr txBox="1"/>
          <p:nvPr>
            <p:ph idx="3" type="body"/>
          </p:nvPr>
        </p:nvSpPr>
        <p:spPr>
          <a:xfrm>
            <a:off x="6602040" y="1800000"/>
            <a:ext cx="292068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330" name="Google Shape;330;p93"/>
          <p:cNvSpPr txBox="1"/>
          <p:nvPr>
            <p:ph idx="4" type="body"/>
          </p:nvPr>
        </p:nvSpPr>
        <p:spPr>
          <a:xfrm>
            <a:off x="468000" y="3517560"/>
            <a:ext cx="292068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331" name="Google Shape;331;p93"/>
          <p:cNvSpPr txBox="1"/>
          <p:nvPr>
            <p:ph idx="5" type="body"/>
          </p:nvPr>
        </p:nvSpPr>
        <p:spPr>
          <a:xfrm>
            <a:off x="3535200" y="3517560"/>
            <a:ext cx="292068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332" name="Google Shape;332;p93"/>
          <p:cNvSpPr txBox="1"/>
          <p:nvPr>
            <p:ph idx="6" type="body"/>
          </p:nvPr>
        </p:nvSpPr>
        <p:spPr>
          <a:xfrm>
            <a:off x="6602040" y="3517560"/>
            <a:ext cx="292068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380" name="Shape 380"/>
        <p:cNvGrpSpPr/>
        <p:nvPr/>
      </p:nvGrpSpPr>
      <p:grpSpPr>
        <a:xfrm>
          <a:off x="0" y="0"/>
          <a:ext cx="0" cy="0"/>
          <a:chOff x="0" y="0"/>
          <a:chExt cx="0" cy="0"/>
        </a:xfrm>
      </p:grpSpPr>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x">
  <p:cSld name="TITLE_AND_BODY">
    <p:spTree>
      <p:nvGrpSpPr>
        <p:cNvPr id="381" name="Shape 381"/>
        <p:cNvGrpSpPr/>
        <p:nvPr/>
      </p:nvGrpSpPr>
      <p:grpSpPr>
        <a:xfrm>
          <a:off x="0" y="0"/>
          <a:ext cx="0" cy="0"/>
          <a:chOff x="0" y="0"/>
          <a:chExt cx="0" cy="0"/>
        </a:xfrm>
      </p:grpSpPr>
      <p:sp>
        <p:nvSpPr>
          <p:cNvPr id="382" name="Google Shape;382;p94"/>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3" name="Google Shape;383;p94"/>
          <p:cNvSpPr txBox="1"/>
          <p:nvPr>
            <p:ph idx="1" type="subTitle"/>
          </p:nvPr>
        </p:nvSpPr>
        <p:spPr>
          <a:xfrm>
            <a:off x="468000" y="1800000"/>
            <a:ext cx="9071640" cy="32882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type="obj">
  <p:cSld name="OBJECT">
    <p:spTree>
      <p:nvGrpSpPr>
        <p:cNvPr id="384" name="Shape 384"/>
        <p:cNvGrpSpPr/>
        <p:nvPr/>
      </p:nvGrpSpPr>
      <p:grpSpPr>
        <a:xfrm>
          <a:off x="0" y="0"/>
          <a:ext cx="0" cy="0"/>
          <a:chOff x="0" y="0"/>
          <a:chExt cx="0" cy="0"/>
        </a:xfrm>
      </p:grpSpPr>
      <p:sp>
        <p:nvSpPr>
          <p:cNvPr id="385" name="Google Shape;385;p95"/>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6" name="Google Shape;386;p95"/>
          <p:cNvSpPr txBox="1"/>
          <p:nvPr>
            <p:ph idx="1" type="body"/>
          </p:nvPr>
        </p:nvSpPr>
        <p:spPr>
          <a:xfrm>
            <a:off x="468000" y="1800000"/>
            <a:ext cx="9071640" cy="32882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type="twoObj">
  <p:cSld name="TWO_OBJECTS">
    <p:spTree>
      <p:nvGrpSpPr>
        <p:cNvPr id="387" name="Shape 387"/>
        <p:cNvGrpSpPr/>
        <p:nvPr/>
      </p:nvGrpSpPr>
      <p:grpSpPr>
        <a:xfrm>
          <a:off x="0" y="0"/>
          <a:ext cx="0" cy="0"/>
          <a:chOff x="0" y="0"/>
          <a:chExt cx="0" cy="0"/>
        </a:xfrm>
      </p:grpSpPr>
      <p:sp>
        <p:nvSpPr>
          <p:cNvPr id="388" name="Google Shape;388;p96"/>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9" name="Google Shape;389;p96"/>
          <p:cNvSpPr txBox="1"/>
          <p:nvPr>
            <p:ph idx="1" type="body"/>
          </p:nvPr>
        </p:nvSpPr>
        <p:spPr>
          <a:xfrm>
            <a:off x="468000" y="1800000"/>
            <a:ext cx="4426920" cy="32882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390" name="Google Shape;390;p96"/>
          <p:cNvSpPr txBox="1"/>
          <p:nvPr>
            <p:ph idx="2" type="body"/>
          </p:nvPr>
        </p:nvSpPr>
        <p:spPr>
          <a:xfrm>
            <a:off x="5116680" y="1800000"/>
            <a:ext cx="4426920" cy="32882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91" name="Shape 391"/>
        <p:cNvGrpSpPr/>
        <p:nvPr/>
      </p:nvGrpSpPr>
      <p:grpSpPr>
        <a:xfrm>
          <a:off x="0" y="0"/>
          <a:ext cx="0" cy="0"/>
          <a:chOff x="0" y="0"/>
          <a:chExt cx="0" cy="0"/>
        </a:xfrm>
      </p:grpSpPr>
      <p:sp>
        <p:nvSpPr>
          <p:cNvPr id="392" name="Google Shape;392;p97"/>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ntered Text" type="objOnly">
  <p:cSld name="OBJECT_ONLY">
    <p:spTree>
      <p:nvGrpSpPr>
        <p:cNvPr id="393" name="Shape 393"/>
        <p:cNvGrpSpPr/>
        <p:nvPr/>
      </p:nvGrpSpPr>
      <p:grpSpPr>
        <a:xfrm>
          <a:off x="0" y="0"/>
          <a:ext cx="0" cy="0"/>
          <a:chOff x="0" y="0"/>
          <a:chExt cx="0" cy="0"/>
        </a:xfrm>
      </p:grpSpPr>
      <p:sp>
        <p:nvSpPr>
          <p:cNvPr id="394" name="Google Shape;394;p98"/>
          <p:cNvSpPr txBox="1"/>
          <p:nvPr>
            <p:ph idx="1" type="subTitle"/>
          </p:nvPr>
        </p:nvSpPr>
        <p:spPr>
          <a:xfrm>
            <a:off x="468000" y="468000"/>
            <a:ext cx="9071640" cy="43884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and Content" type="twoObjAndObj">
  <p:cSld name="TWO_OBJECTS_AND_OBJECT">
    <p:spTree>
      <p:nvGrpSpPr>
        <p:cNvPr id="395" name="Shape 395"/>
        <p:cNvGrpSpPr/>
        <p:nvPr/>
      </p:nvGrpSpPr>
      <p:grpSpPr>
        <a:xfrm>
          <a:off x="0" y="0"/>
          <a:ext cx="0" cy="0"/>
          <a:chOff x="0" y="0"/>
          <a:chExt cx="0" cy="0"/>
        </a:xfrm>
      </p:grpSpPr>
      <p:sp>
        <p:nvSpPr>
          <p:cNvPr id="396" name="Google Shape;396;p99"/>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7" name="Google Shape;397;p99"/>
          <p:cNvSpPr txBox="1"/>
          <p:nvPr>
            <p:ph idx="1" type="body"/>
          </p:nvPr>
        </p:nvSpPr>
        <p:spPr>
          <a:xfrm>
            <a:off x="468000" y="180000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398" name="Google Shape;398;p99"/>
          <p:cNvSpPr txBox="1"/>
          <p:nvPr>
            <p:ph idx="2" type="body"/>
          </p:nvPr>
        </p:nvSpPr>
        <p:spPr>
          <a:xfrm>
            <a:off x="5116680" y="1800000"/>
            <a:ext cx="4426920" cy="32882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399" name="Google Shape;399;p99"/>
          <p:cNvSpPr txBox="1"/>
          <p:nvPr>
            <p:ph idx="3" type="body"/>
          </p:nvPr>
        </p:nvSpPr>
        <p:spPr>
          <a:xfrm>
            <a:off x="468000" y="351756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400" name="Shape 400"/>
        <p:cNvGrpSpPr/>
        <p:nvPr/>
      </p:nvGrpSpPr>
      <p:grpSpPr>
        <a:xfrm>
          <a:off x="0" y="0"/>
          <a:ext cx="0" cy="0"/>
          <a:chOff x="0" y="0"/>
          <a:chExt cx="0" cy="0"/>
        </a:xfrm>
      </p:grpSpPr>
      <p:sp>
        <p:nvSpPr>
          <p:cNvPr id="401" name="Google Shape;401;p100"/>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02" name="Google Shape;402;p100"/>
          <p:cNvSpPr txBox="1"/>
          <p:nvPr>
            <p:ph idx="1" type="body"/>
          </p:nvPr>
        </p:nvSpPr>
        <p:spPr>
          <a:xfrm>
            <a:off x="468000" y="1800000"/>
            <a:ext cx="4426920" cy="32882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403" name="Google Shape;403;p100"/>
          <p:cNvSpPr txBox="1"/>
          <p:nvPr>
            <p:ph idx="2" type="body"/>
          </p:nvPr>
        </p:nvSpPr>
        <p:spPr>
          <a:xfrm>
            <a:off x="5116680" y="180000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404" name="Google Shape;404;p100"/>
          <p:cNvSpPr txBox="1"/>
          <p:nvPr>
            <p:ph idx="3" type="body"/>
          </p:nvPr>
        </p:nvSpPr>
        <p:spPr>
          <a:xfrm>
            <a:off x="5116680" y="351756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over Content" type="twoObjOverTx">
  <p:cSld name="TWO_OBJECTS_OVER_TEXT">
    <p:spTree>
      <p:nvGrpSpPr>
        <p:cNvPr id="405" name="Shape 405"/>
        <p:cNvGrpSpPr/>
        <p:nvPr/>
      </p:nvGrpSpPr>
      <p:grpSpPr>
        <a:xfrm>
          <a:off x="0" y="0"/>
          <a:ext cx="0" cy="0"/>
          <a:chOff x="0" y="0"/>
          <a:chExt cx="0" cy="0"/>
        </a:xfrm>
      </p:grpSpPr>
      <p:sp>
        <p:nvSpPr>
          <p:cNvPr id="406" name="Google Shape;406;p101"/>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07" name="Google Shape;407;p101"/>
          <p:cNvSpPr txBox="1"/>
          <p:nvPr>
            <p:ph idx="1" type="body"/>
          </p:nvPr>
        </p:nvSpPr>
        <p:spPr>
          <a:xfrm>
            <a:off x="468000" y="180000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408" name="Google Shape;408;p101"/>
          <p:cNvSpPr txBox="1"/>
          <p:nvPr>
            <p:ph idx="2" type="body"/>
          </p:nvPr>
        </p:nvSpPr>
        <p:spPr>
          <a:xfrm>
            <a:off x="5116680" y="180000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409" name="Google Shape;409;p101"/>
          <p:cNvSpPr txBox="1"/>
          <p:nvPr>
            <p:ph idx="3" type="body"/>
          </p:nvPr>
        </p:nvSpPr>
        <p:spPr>
          <a:xfrm>
            <a:off x="468000" y="3517560"/>
            <a:ext cx="907164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and Content" type="twoObjAndObj">
  <p:cSld name="TWO_OBJECTS_AND_OBJECT">
    <p:spTree>
      <p:nvGrpSpPr>
        <p:cNvPr id="43" name="Shape 43"/>
        <p:cNvGrpSpPr/>
        <p:nvPr/>
      </p:nvGrpSpPr>
      <p:grpSpPr>
        <a:xfrm>
          <a:off x="0" y="0"/>
          <a:ext cx="0" cy="0"/>
          <a:chOff x="0" y="0"/>
          <a:chExt cx="0" cy="0"/>
        </a:xfrm>
      </p:grpSpPr>
      <p:sp>
        <p:nvSpPr>
          <p:cNvPr id="44" name="Google Shape;44;p33"/>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5" name="Google Shape;45;p33"/>
          <p:cNvSpPr txBox="1"/>
          <p:nvPr>
            <p:ph idx="1" type="body"/>
          </p:nvPr>
        </p:nvSpPr>
        <p:spPr>
          <a:xfrm>
            <a:off x="468000" y="180000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46" name="Google Shape;46;p33"/>
          <p:cNvSpPr txBox="1"/>
          <p:nvPr>
            <p:ph idx="2" type="body"/>
          </p:nvPr>
        </p:nvSpPr>
        <p:spPr>
          <a:xfrm>
            <a:off x="5116680" y="1800000"/>
            <a:ext cx="4426920" cy="32882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47" name="Google Shape;47;p33"/>
          <p:cNvSpPr txBox="1"/>
          <p:nvPr>
            <p:ph idx="3" type="body"/>
          </p:nvPr>
        </p:nvSpPr>
        <p:spPr>
          <a:xfrm>
            <a:off x="468000" y="351756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over Content" type="objOverTx">
  <p:cSld name="OBJECT_OVER_TEXT">
    <p:spTree>
      <p:nvGrpSpPr>
        <p:cNvPr id="410" name="Shape 410"/>
        <p:cNvGrpSpPr/>
        <p:nvPr/>
      </p:nvGrpSpPr>
      <p:grpSpPr>
        <a:xfrm>
          <a:off x="0" y="0"/>
          <a:ext cx="0" cy="0"/>
          <a:chOff x="0" y="0"/>
          <a:chExt cx="0" cy="0"/>
        </a:xfrm>
      </p:grpSpPr>
      <p:sp>
        <p:nvSpPr>
          <p:cNvPr id="411" name="Google Shape;411;p102"/>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12" name="Google Shape;412;p102"/>
          <p:cNvSpPr txBox="1"/>
          <p:nvPr>
            <p:ph idx="1" type="body"/>
          </p:nvPr>
        </p:nvSpPr>
        <p:spPr>
          <a:xfrm>
            <a:off x="468000" y="1800000"/>
            <a:ext cx="907164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413" name="Google Shape;413;p102"/>
          <p:cNvSpPr txBox="1"/>
          <p:nvPr>
            <p:ph idx="2" type="body"/>
          </p:nvPr>
        </p:nvSpPr>
        <p:spPr>
          <a:xfrm>
            <a:off x="468000" y="3517560"/>
            <a:ext cx="907164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Content" type="fourObj">
  <p:cSld name="FOUR_OBJECTS">
    <p:spTree>
      <p:nvGrpSpPr>
        <p:cNvPr id="414" name="Shape 414"/>
        <p:cNvGrpSpPr/>
        <p:nvPr/>
      </p:nvGrpSpPr>
      <p:grpSpPr>
        <a:xfrm>
          <a:off x="0" y="0"/>
          <a:ext cx="0" cy="0"/>
          <a:chOff x="0" y="0"/>
          <a:chExt cx="0" cy="0"/>
        </a:xfrm>
      </p:grpSpPr>
      <p:sp>
        <p:nvSpPr>
          <p:cNvPr id="415" name="Google Shape;415;p103"/>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16" name="Google Shape;416;p103"/>
          <p:cNvSpPr txBox="1"/>
          <p:nvPr>
            <p:ph idx="1" type="body"/>
          </p:nvPr>
        </p:nvSpPr>
        <p:spPr>
          <a:xfrm>
            <a:off x="468000" y="180000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417" name="Google Shape;417;p103"/>
          <p:cNvSpPr txBox="1"/>
          <p:nvPr>
            <p:ph idx="2" type="body"/>
          </p:nvPr>
        </p:nvSpPr>
        <p:spPr>
          <a:xfrm>
            <a:off x="5116680" y="180000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418" name="Google Shape;418;p103"/>
          <p:cNvSpPr txBox="1"/>
          <p:nvPr>
            <p:ph idx="3" type="body"/>
          </p:nvPr>
        </p:nvSpPr>
        <p:spPr>
          <a:xfrm>
            <a:off x="468000" y="351756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419" name="Google Shape;419;p103"/>
          <p:cNvSpPr txBox="1"/>
          <p:nvPr>
            <p:ph idx="4" type="body"/>
          </p:nvPr>
        </p:nvSpPr>
        <p:spPr>
          <a:xfrm>
            <a:off x="5116680" y="351756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6 Content">
  <p:cSld name="Title, 6 Content">
    <p:spTree>
      <p:nvGrpSpPr>
        <p:cNvPr id="420" name="Shape 420"/>
        <p:cNvGrpSpPr/>
        <p:nvPr/>
      </p:nvGrpSpPr>
      <p:grpSpPr>
        <a:xfrm>
          <a:off x="0" y="0"/>
          <a:ext cx="0" cy="0"/>
          <a:chOff x="0" y="0"/>
          <a:chExt cx="0" cy="0"/>
        </a:xfrm>
      </p:grpSpPr>
      <p:sp>
        <p:nvSpPr>
          <p:cNvPr id="421" name="Google Shape;421;p104"/>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2" name="Google Shape;422;p104"/>
          <p:cNvSpPr txBox="1"/>
          <p:nvPr>
            <p:ph idx="1" type="body"/>
          </p:nvPr>
        </p:nvSpPr>
        <p:spPr>
          <a:xfrm>
            <a:off x="468000" y="1800000"/>
            <a:ext cx="292068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423" name="Google Shape;423;p104"/>
          <p:cNvSpPr txBox="1"/>
          <p:nvPr>
            <p:ph idx="2" type="body"/>
          </p:nvPr>
        </p:nvSpPr>
        <p:spPr>
          <a:xfrm>
            <a:off x="3535200" y="1800000"/>
            <a:ext cx="292068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424" name="Google Shape;424;p104"/>
          <p:cNvSpPr txBox="1"/>
          <p:nvPr>
            <p:ph idx="3" type="body"/>
          </p:nvPr>
        </p:nvSpPr>
        <p:spPr>
          <a:xfrm>
            <a:off x="6602040" y="1800000"/>
            <a:ext cx="292068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425" name="Google Shape;425;p104"/>
          <p:cNvSpPr txBox="1"/>
          <p:nvPr>
            <p:ph idx="4" type="body"/>
          </p:nvPr>
        </p:nvSpPr>
        <p:spPr>
          <a:xfrm>
            <a:off x="468000" y="3517560"/>
            <a:ext cx="292068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426" name="Google Shape;426;p104"/>
          <p:cNvSpPr txBox="1"/>
          <p:nvPr>
            <p:ph idx="5" type="body"/>
          </p:nvPr>
        </p:nvSpPr>
        <p:spPr>
          <a:xfrm>
            <a:off x="3535200" y="3517560"/>
            <a:ext cx="292068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427" name="Google Shape;427;p104"/>
          <p:cNvSpPr txBox="1"/>
          <p:nvPr>
            <p:ph idx="6" type="body"/>
          </p:nvPr>
        </p:nvSpPr>
        <p:spPr>
          <a:xfrm>
            <a:off x="6602040" y="3517560"/>
            <a:ext cx="292068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438" name="Shape 438"/>
        <p:cNvGrpSpPr/>
        <p:nvPr/>
      </p:nvGrpSpPr>
      <p:grpSpPr>
        <a:xfrm>
          <a:off x="0" y="0"/>
          <a:ext cx="0" cy="0"/>
          <a:chOff x="0" y="0"/>
          <a:chExt cx="0" cy="0"/>
        </a:xfrm>
      </p:grpSpPr>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x">
  <p:cSld name="TITLE_AND_BODY">
    <p:spTree>
      <p:nvGrpSpPr>
        <p:cNvPr id="439" name="Shape 439"/>
        <p:cNvGrpSpPr/>
        <p:nvPr/>
      </p:nvGrpSpPr>
      <p:grpSpPr>
        <a:xfrm>
          <a:off x="0" y="0"/>
          <a:ext cx="0" cy="0"/>
          <a:chOff x="0" y="0"/>
          <a:chExt cx="0" cy="0"/>
        </a:xfrm>
      </p:grpSpPr>
      <p:sp>
        <p:nvSpPr>
          <p:cNvPr id="440" name="Google Shape;440;p116"/>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41" name="Google Shape;441;p116"/>
          <p:cNvSpPr txBox="1"/>
          <p:nvPr>
            <p:ph idx="1" type="subTitle"/>
          </p:nvPr>
        </p:nvSpPr>
        <p:spPr>
          <a:xfrm>
            <a:off x="468000" y="1800000"/>
            <a:ext cx="9071640" cy="32882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type="obj">
  <p:cSld name="OBJECT">
    <p:spTree>
      <p:nvGrpSpPr>
        <p:cNvPr id="442" name="Shape 442"/>
        <p:cNvGrpSpPr/>
        <p:nvPr/>
      </p:nvGrpSpPr>
      <p:grpSpPr>
        <a:xfrm>
          <a:off x="0" y="0"/>
          <a:ext cx="0" cy="0"/>
          <a:chOff x="0" y="0"/>
          <a:chExt cx="0" cy="0"/>
        </a:xfrm>
      </p:grpSpPr>
      <p:sp>
        <p:nvSpPr>
          <p:cNvPr id="443" name="Google Shape;443;p117"/>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44" name="Google Shape;444;p117"/>
          <p:cNvSpPr txBox="1"/>
          <p:nvPr>
            <p:ph idx="1" type="body"/>
          </p:nvPr>
        </p:nvSpPr>
        <p:spPr>
          <a:xfrm>
            <a:off x="468000" y="1800000"/>
            <a:ext cx="9071640" cy="32882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type="twoObj">
  <p:cSld name="TWO_OBJECTS">
    <p:spTree>
      <p:nvGrpSpPr>
        <p:cNvPr id="445" name="Shape 445"/>
        <p:cNvGrpSpPr/>
        <p:nvPr/>
      </p:nvGrpSpPr>
      <p:grpSpPr>
        <a:xfrm>
          <a:off x="0" y="0"/>
          <a:ext cx="0" cy="0"/>
          <a:chOff x="0" y="0"/>
          <a:chExt cx="0" cy="0"/>
        </a:xfrm>
      </p:grpSpPr>
      <p:sp>
        <p:nvSpPr>
          <p:cNvPr id="446" name="Google Shape;446;p118"/>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47" name="Google Shape;447;p118"/>
          <p:cNvSpPr txBox="1"/>
          <p:nvPr>
            <p:ph idx="1" type="body"/>
          </p:nvPr>
        </p:nvSpPr>
        <p:spPr>
          <a:xfrm>
            <a:off x="468000" y="1800000"/>
            <a:ext cx="4426920" cy="32882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448" name="Google Shape;448;p118"/>
          <p:cNvSpPr txBox="1"/>
          <p:nvPr>
            <p:ph idx="2" type="body"/>
          </p:nvPr>
        </p:nvSpPr>
        <p:spPr>
          <a:xfrm>
            <a:off x="5116680" y="1800000"/>
            <a:ext cx="4426920" cy="32882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49" name="Shape 449"/>
        <p:cNvGrpSpPr/>
        <p:nvPr/>
      </p:nvGrpSpPr>
      <p:grpSpPr>
        <a:xfrm>
          <a:off x="0" y="0"/>
          <a:ext cx="0" cy="0"/>
          <a:chOff x="0" y="0"/>
          <a:chExt cx="0" cy="0"/>
        </a:xfrm>
      </p:grpSpPr>
      <p:sp>
        <p:nvSpPr>
          <p:cNvPr id="450" name="Google Shape;450;p119"/>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ntered Text" type="objOnly">
  <p:cSld name="OBJECT_ONLY">
    <p:spTree>
      <p:nvGrpSpPr>
        <p:cNvPr id="451" name="Shape 451"/>
        <p:cNvGrpSpPr/>
        <p:nvPr/>
      </p:nvGrpSpPr>
      <p:grpSpPr>
        <a:xfrm>
          <a:off x="0" y="0"/>
          <a:ext cx="0" cy="0"/>
          <a:chOff x="0" y="0"/>
          <a:chExt cx="0" cy="0"/>
        </a:xfrm>
      </p:grpSpPr>
      <p:sp>
        <p:nvSpPr>
          <p:cNvPr id="452" name="Google Shape;452;p120"/>
          <p:cNvSpPr txBox="1"/>
          <p:nvPr>
            <p:ph idx="1" type="subTitle"/>
          </p:nvPr>
        </p:nvSpPr>
        <p:spPr>
          <a:xfrm>
            <a:off x="468000" y="468000"/>
            <a:ext cx="9071640" cy="43884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and Content" type="twoObjAndObj">
  <p:cSld name="TWO_OBJECTS_AND_OBJECT">
    <p:spTree>
      <p:nvGrpSpPr>
        <p:cNvPr id="453" name="Shape 453"/>
        <p:cNvGrpSpPr/>
        <p:nvPr/>
      </p:nvGrpSpPr>
      <p:grpSpPr>
        <a:xfrm>
          <a:off x="0" y="0"/>
          <a:ext cx="0" cy="0"/>
          <a:chOff x="0" y="0"/>
          <a:chExt cx="0" cy="0"/>
        </a:xfrm>
      </p:grpSpPr>
      <p:sp>
        <p:nvSpPr>
          <p:cNvPr id="454" name="Google Shape;454;p121"/>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55" name="Google Shape;455;p121"/>
          <p:cNvSpPr txBox="1"/>
          <p:nvPr>
            <p:ph idx="1" type="body"/>
          </p:nvPr>
        </p:nvSpPr>
        <p:spPr>
          <a:xfrm>
            <a:off x="468000" y="180000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456" name="Google Shape;456;p121"/>
          <p:cNvSpPr txBox="1"/>
          <p:nvPr>
            <p:ph idx="2" type="body"/>
          </p:nvPr>
        </p:nvSpPr>
        <p:spPr>
          <a:xfrm>
            <a:off x="5116680" y="1800000"/>
            <a:ext cx="4426920" cy="32882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457" name="Google Shape;457;p121"/>
          <p:cNvSpPr txBox="1"/>
          <p:nvPr>
            <p:ph idx="3" type="body"/>
          </p:nvPr>
        </p:nvSpPr>
        <p:spPr>
          <a:xfrm>
            <a:off x="468000" y="351756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48" name="Shape 48"/>
        <p:cNvGrpSpPr/>
        <p:nvPr/>
      </p:nvGrpSpPr>
      <p:grpSpPr>
        <a:xfrm>
          <a:off x="0" y="0"/>
          <a:ext cx="0" cy="0"/>
          <a:chOff x="0" y="0"/>
          <a:chExt cx="0" cy="0"/>
        </a:xfrm>
      </p:grpSpPr>
      <p:sp>
        <p:nvSpPr>
          <p:cNvPr id="49" name="Google Shape;49;p34"/>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0" name="Google Shape;50;p34"/>
          <p:cNvSpPr txBox="1"/>
          <p:nvPr>
            <p:ph idx="1" type="body"/>
          </p:nvPr>
        </p:nvSpPr>
        <p:spPr>
          <a:xfrm>
            <a:off x="468000" y="1800000"/>
            <a:ext cx="4426920" cy="32882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51" name="Google Shape;51;p34"/>
          <p:cNvSpPr txBox="1"/>
          <p:nvPr>
            <p:ph idx="2" type="body"/>
          </p:nvPr>
        </p:nvSpPr>
        <p:spPr>
          <a:xfrm>
            <a:off x="5116680" y="180000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52" name="Google Shape;52;p34"/>
          <p:cNvSpPr txBox="1"/>
          <p:nvPr>
            <p:ph idx="3" type="body"/>
          </p:nvPr>
        </p:nvSpPr>
        <p:spPr>
          <a:xfrm>
            <a:off x="5116680" y="351756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458" name="Shape 458"/>
        <p:cNvGrpSpPr/>
        <p:nvPr/>
      </p:nvGrpSpPr>
      <p:grpSpPr>
        <a:xfrm>
          <a:off x="0" y="0"/>
          <a:ext cx="0" cy="0"/>
          <a:chOff x="0" y="0"/>
          <a:chExt cx="0" cy="0"/>
        </a:xfrm>
      </p:grpSpPr>
      <p:sp>
        <p:nvSpPr>
          <p:cNvPr id="459" name="Google Shape;459;p122"/>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60" name="Google Shape;460;p122"/>
          <p:cNvSpPr txBox="1"/>
          <p:nvPr>
            <p:ph idx="1" type="body"/>
          </p:nvPr>
        </p:nvSpPr>
        <p:spPr>
          <a:xfrm>
            <a:off x="468000" y="1800000"/>
            <a:ext cx="4426920" cy="32882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461" name="Google Shape;461;p122"/>
          <p:cNvSpPr txBox="1"/>
          <p:nvPr>
            <p:ph idx="2" type="body"/>
          </p:nvPr>
        </p:nvSpPr>
        <p:spPr>
          <a:xfrm>
            <a:off x="5116680" y="180000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462" name="Google Shape;462;p122"/>
          <p:cNvSpPr txBox="1"/>
          <p:nvPr>
            <p:ph idx="3" type="body"/>
          </p:nvPr>
        </p:nvSpPr>
        <p:spPr>
          <a:xfrm>
            <a:off x="5116680" y="351756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over Content" type="twoObjOverTx">
  <p:cSld name="TWO_OBJECTS_OVER_TEXT">
    <p:spTree>
      <p:nvGrpSpPr>
        <p:cNvPr id="463" name="Shape 463"/>
        <p:cNvGrpSpPr/>
        <p:nvPr/>
      </p:nvGrpSpPr>
      <p:grpSpPr>
        <a:xfrm>
          <a:off x="0" y="0"/>
          <a:ext cx="0" cy="0"/>
          <a:chOff x="0" y="0"/>
          <a:chExt cx="0" cy="0"/>
        </a:xfrm>
      </p:grpSpPr>
      <p:sp>
        <p:nvSpPr>
          <p:cNvPr id="464" name="Google Shape;464;p123"/>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65" name="Google Shape;465;p123"/>
          <p:cNvSpPr txBox="1"/>
          <p:nvPr>
            <p:ph idx="1" type="body"/>
          </p:nvPr>
        </p:nvSpPr>
        <p:spPr>
          <a:xfrm>
            <a:off x="468000" y="180000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466" name="Google Shape;466;p123"/>
          <p:cNvSpPr txBox="1"/>
          <p:nvPr>
            <p:ph idx="2" type="body"/>
          </p:nvPr>
        </p:nvSpPr>
        <p:spPr>
          <a:xfrm>
            <a:off x="5116680" y="180000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467" name="Google Shape;467;p123"/>
          <p:cNvSpPr txBox="1"/>
          <p:nvPr>
            <p:ph idx="3" type="body"/>
          </p:nvPr>
        </p:nvSpPr>
        <p:spPr>
          <a:xfrm>
            <a:off x="468000" y="3517560"/>
            <a:ext cx="907164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over Content" type="objOverTx">
  <p:cSld name="OBJECT_OVER_TEXT">
    <p:spTree>
      <p:nvGrpSpPr>
        <p:cNvPr id="468" name="Shape 468"/>
        <p:cNvGrpSpPr/>
        <p:nvPr/>
      </p:nvGrpSpPr>
      <p:grpSpPr>
        <a:xfrm>
          <a:off x="0" y="0"/>
          <a:ext cx="0" cy="0"/>
          <a:chOff x="0" y="0"/>
          <a:chExt cx="0" cy="0"/>
        </a:xfrm>
      </p:grpSpPr>
      <p:sp>
        <p:nvSpPr>
          <p:cNvPr id="469" name="Google Shape;469;p124"/>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0" name="Google Shape;470;p124"/>
          <p:cNvSpPr txBox="1"/>
          <p:nvPr>
            <p:ph idx="1" type="body"/>
          </p:nvPr>
        </p:nvSpPr>
        <p:spPr>
          <a:xfrm>
            <a:off x="468000" y="1800000"/>
            <a:ext cx="907164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471" name="Google Shape;471;p124"/>
          <p:cNvSpPr txBox="1"/>
          <p:nvPr>
            <p:ph idx="2" type="body"/>
          </p:nvPr>
        </p:nvSpPr>
        <p:spPr>
          <a:xfrm>
            <a:off x="468000" y="3517560"/>
            <a:ext cx="907164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Content" type="fourObj">
  <p:cSld name="FOUR_OBJECTS">
    <p:spTree>
      <p:nvGrpSpPr>
        <p:cNvPr id="472" name="Shape 472"/>
        <p:cNvGrpSpPr/>
        <p:nvPr/>
      </p:nvGrpSpPr>
      <p:grpSpPr>
        <a:xfrm>
          <a:off x="0" y="0"/>
          <a:ext cx="0" cy="0"/>
          <a:chOff x="0" y="0"/>
          <a:chExt cx="0" cy="0"/>
        </a:xfrm>
      </p:grpSpPr>
      <p:sp>
        <p:nvSpPr>
          <p:cNvPr id="473" name="Google Shape;473;p125"/>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4" name="Google Shape;474;p125"/>
          <p:cNvSpPr txBox="1"/>
          <p:nvPr>
            <p:ph idx="1" type="body"/>
          </p:nvPr>
        </p:nvSpPr>
        <p:spPr>
          <a:xfrm>
            <a:off x="468000" y="180000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475" name="Google Shape;475;p125"/>
          <p:cNvSpPr txBox="1"/>
          <p:nvPr>
            <p:ph idx="2" type="body"/>
          </p:nvPr>
        </p:nvSpPr>
        <p:spPr>
          <a:xfrm>
            <a:off x="5116680" y="180000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476" name="Google Shape;476;p125"/>
          <p:cNvSpPr txBox="1"/>
          <p:nvPr>
            <p:ph idx="3" type="body"/>
          </p:nvPr>
        </p:nvSpPr>
        <p:spPr>
          <a:xfrm>
            <a:off x="468000" y="351756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477" name="Google Shape;477;p125"/>
          <p:cNvSpPr txBox="1"/>
          <p:nvPr>
            <p:ph idx="4" type="body"/>
          </p:nvPr>
        </p:nvSpPr>
        <p:spPr>
          <a:xfrm>
            <a:off x="5116680" y="351756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6 Content">
  <p:cSld name="Title, 6 Content">
    <p:spTree>
      <p:nvGrpSpPr>
        <p:cNvPr id="478" name="Shape 478"/>
        <p:cNvGrpSpPr/>
        <p:nvPr/>
      </p:nvGrpSpPr>
      <p:grpSpPr>
        <a:xfrm>
          <a:off x="0" y="0"/>
          <a:ext cx="0" cy="0"/>
          <a:chOff x="0" y="0"/>
          <a:chExt cx="0" cy="0"/>
        </a:xfrm>
      </p:grpSpPr>
      <p:sp>
        <p:nvSpPr>
          <p:cNvPr id="479" name="Google Shape;479;p126"/>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0" name="Google Shape;480;p126"/>
          <p:cNvSpPr txBox="1"/>
          <p:nvPr>
            <p:ph idx="1" type="body"/>
          </p:nvPr>
        </p:nvSpPr>
        <p:spPr>
          <a:xfrm>
            <a:off x="468000" y="1800000"/>
            <a:ext cx="292068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481" name="Google Shape;481;p126"/>
          <p:cNvSpPr txBox="1"/>
          <p:nvPr>
            <p:ph idx="2" type="body"/>
          </p:nvPr>
        </p:nvSpPr>
        <p:spPr>
          <a:xfrm>
            <a:off x="3535200" y="1800000"/>
            <a:ext cx="292068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482" name="Google Shape;482;p126"/>
          <p:cNvSpPr txBox="1"/>
          <p:nvPr>
            <p:ph idx="3" type="body"/>
          </p:nvPr>
        </p:nvSpPr>
        <p:spPr>
          <a:xfrm>
            <a:off x="6602040" y="1800000"/>
            <a:ext cx="292068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483" name="Google Shape;483;p126"/>
          <p:cNvSpPr txBox="1"/>
          <p:nvPr>
            <p:ph idx="4" type="body"/>
          </p:nvPr>
        </p:nvSpPr>
        <p:spPr>
          <a:xfrm>
            <a:off x="468000" y="3517560"/>
            <a:ext cx="292068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484" name="Google Shape;484;p126"/>
          <p:cNvSpPr txBox="1"/>
          <p:nvPr>
            <p:ph idx="5" type="body"/>
          </p:nvPr>
        </p:nvSpPr>
        <p:spPr>
          <a:xfrm>
            <a:off x="3535200" y="3517560"/>
            <a:ext cx="292068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485" name="Google Shape;485;p126"/>
          <p:cNvSpPr txBox="1"/>
          <p:nvPr>
            <p:ph idx="6" type="body"/>
          </p:nvPr>
        </p:nvSpPr>
        <p:spPr>
          <a:xfrm>
            <a:off x="6602040" y="3517560"/>
            <a:ext cx="292068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over Content" type="twoObjOverTx">
  <p:cSld name="TWO_OBJECTS_OVER_TEXT">
    <p:spTree>
      <p:nvGrpSpPr>
        <p:cNvPr id="53" name="Shape 53"/>
        <p:cNvGrpSpPr/>
        <p:nvPr/>
      </p:nvGrpSpPr>
      <p:grpSpPr>
        <a:xfrm>
          <a:off x="0" y="0"/>
          <a:ext cx="0" cy="0"/>
          <a:chOff x="0" y="0"/>
          <a:chExt cx="0" cy="0"/>
        </a:xfrm>
      </p:grpSpPr>
      <p:sp>
        <p:nvSpPr>
          <p:cNvPr id="54" name="Google Shape;54;p35"/>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5" name="Google Shape;55;p35"/>
          <p:cNvSpPr txBox="1"/>
          <p:nvPr>
            <p:ph idx="1" type="body"/>
          </p:nvPr>
        </p:nvSpPr>
        <p:spPr>
          <a:xfrm>
            <a:off x="468000" y="180000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56" name="Google Shape;56;p35"/>
          <p:cNvSpPr txBox="1"/>
          <p:nvPr>
            <p:ph idx="2" type="body"/>
          </p:nvPr>
        </p:nvSpPr>
        <p:spPr>
          <a:xfrm>
            <a:off x="5116680" y="180000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57" name="Google Shape;57;p35"/>
          <p:cNvSpPr txBox="1"/>
          <p:nvPr>
            <p:ph idx="3" type="body"/>
          </p:nvPr>
        </p:nvSpPr>
        <p:spPr>
          <a:xfrm>
            <a:off x="468000" y="3517560"/>
            <a:ext cx="907164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5.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17.xml"/><Relationship Id="rId10" Type="http://schemas.openxmlformats.org/officeDocument/2006/relationships/slideLayout" Target="../slideLayouts/slideLayout16.xml"/><Relationship Id="rId13" Type="http://schemas.openxmlformats.org/officeDocument/2006/relationships/slideLayout" Target="../slideLayouts/slideLayout19.xml"/><Relationship Id="rId12" Type="http://schemas.openxmlformats.org/officeDocument/2006/relationships/slideLayout" Target="../slideLayouts/slideLayout18.xml"/><Relationship Id="rId1" Type="http://schemas.openxmlformats.org/officeDocument/2006/relationships/image" Target="../media/image1.jpg"/><Relationship Id="rId2" Type="http://schemas.openxmlformats.org/officeDocument/2006/relationships/image" Target="../media/image12.jpg"/><Relationship Id="rId3" Type="http://schemas.openxmlformats.org/officeDocument/2006/relationships/image" Target="../media/image2.jpg"/><Relationship Id="rId4" Type="http://schemas.openxmlformats.org/officeDocument/2006/relationships/image" Target="../media/image3.jpg"/><Relationship Id="rId9" Type="http://schemas.openxmlformats.org/officeDocument/2006/relationships/slideLayout" Target="../slideLayouts/slideLayout15.xml"/><Relationship Id="rId15" Type="http://schemas.openxmlformats.org/officeDocument/2006/relationships/slideLayout" Target="../slideLayouts/slideLayout21.xml"/><Relationship Id="rId14" Type="http://schemas.openxmlformats.org/officeDocument/2006/relationships/slideLayout" Target="../slideLayouts/slideLayout20.xml"/><Relationship Id="rId17" Type="http://schemas.openxmlformats.org/officeDocument/2006/relationships/slideLayout" Target="../slideLayouts/slideLayout23.xml"/><Relationship Id="rId16" Type="http://schemas.openxmlformats.org/officeDocument/2006/relationships/slideLayout" Target="../slideLayouts/slideLayout22.xml"/><Relationship Id="rId5" Type="http://schemas.openxmlformats.org/officeDocument/2006/relationships/image" Target="../media/image17.jpg"/><Relationship Id="rId19" Type="http://schemas.openxmlformats.org/officeDocument/2006/relationships/theme" Target="../theme/theme6.xml"/><Relationship Id="rId6" Type="http://schemas.openxmlformats.org/officeDocument/2006/relationships/image" Target="../media/image15.jpg"/><Relationship Id="rId18" Type="http://schemas.openxmlformats.org/officeDocument/2006/relationships/slideLayout" Target="../slideLayouts/slideLayout24.xml"/><Relationship Id="rId7" Type="http://schemas.openxmlformats.org/officeDocument/2006/relationships/slideLayout" Target="../slideLayouts/slideLayout13.xml"/><Relationship Id="rId8" Type="http://schemas.openxmlformats.org/officeDocument/2006/relationships/slideLayout" Target="../slideLayouts/slideLayout14.xml"/></Relationships>
</file>

<file path=ppt/slideMasters/_rels/slideMaster3.xml.rels><?xml version="1.0" encoding="UTF-8" standalone="yes"?><Relationships xmlns="http://schemas.openxmlformats.org/package/2006/relationships"><Relationship Id="rId20" Type="http://schemas.openxmlformats.org/officeDocument/2006/relationships/slideLayout" Target="../slideLayouts/slideLayout29.xml"/><Relationship Id="rId22" Type="http://schemas.openxmlformats.org/officeDocument/2006/relationships/slideLayout" Target="../slideLayouts/slideLayout31.xml"/><Relationship Id="rId21" Type="http://schemas.openxmlformats.org/officeDocument/2006/relationships/slideLayout" Target="../slideLayouts/slideLayout30.xml"/><Relationship Id="rId24" Type="http://schemas.openxmlformats.org/officeDocument/2006/relationships/slideLayout" Target="../slideLayouts/slideLayout33.xml"/><Relationship Id="rId23" Type="http://schemas.openxmlformats.org/officeDocument/2006/relationships/slideLayout" Target="../slideLayouts/slideLayout32.xml"/><Relationship Id="rId1" Type="http://schemas.openxmlformats.org/officeDocument/2006/relationships/image" Target="../media/image4.jpg"/><Relationship Id="rId2" Type="http://schemas.openxmlformats.org/officeDocument/2006/relationships/image" Target="../media/image9.jpg"/><Relationship Id="rId3" Type="http://schemas.openxmlformats.org/officeDocument/2006/relationships/image" Target="../media/image5.jpg"/><Relationship Id="rId4" Type="http://schemas.openxmlformats.org/officeDocument/2006/relationships/image" Target="../media/image14.jpg"/><Relationship Id="rId9" Type="http://schemas.openxmlformats.org/officeDocument/2006/relationships/image" Target="../media/image13.jpg"/><Relationship Id="rId26" Type="http://schemas.openxmlformats.org/officeDocument/2006/relationships/slideLayout" Target="../slideLayouts/slideLayout35.xml"/><Relationship Id="rId25" Type="http://schemas.openxmlformats.org/officeDocument/2006/relationships/slideLayout" Target="../slideLayouts/slideLayout34.xml"/><Relationship Id="rId28" Type="http://schemas.openxmlformats.org/officeDocument/2006/relationships/theme" Target="../theme/theme2.xml"/><Relationship Id="rId27" Type="http://schemas.openxmlformats.org/officeDocument/2006/relationships/slideLayout" Target="../slideLayouts/slideLayout36.xml"/><Relationship Id="rId5" Type="http://schemas.openxmlformats.org/officeDocument/2006/relationships/image" Target="../media/image11.jpg"/><Relationship Id="rId6" Type="http://schemas.openxmlformats.org/officeDocument/2006/relationships/image" Target="../media/image18.jpg"/><Relationship Id="rId7" Type="http://schemas.openxmlformats.org/officeDocument/2006/relationships/image" Target="../media/image6.jpg"/><Relationship Id="rId8" Type="http://schemas.openxmlformats.org/officeDocument/2006/relationships/image" Target="../media/image7.jpg"/><Relationship Id="rId11" Type="http://schemas.openxmlformats.org/officeDocument/2006/relationships/image" Target="../media/image8.jpg"/><Relationship Id="rId10" Type="http://schemas.openxmlformats.org/officeDocument/2006/relationships/image" Target="../media/image16.jpg"/><Relationship Id="rId13" Type="http://schemas.openxmlformats.org/officeDocument/2006/relationships/image" Target="../media/image24.png"/><Relationship Id="rId12" Type="http://schemas.openxmlformats.org/officeDocument/2006/relationships/image" Target="../media/image10.jpg"/><Relationship Id="rId15" Type="http://schemas.openxmlformats.org/officeDocument/2006/relationships/hyperlink" Target="https://icons8.com/" TargetMode="External"/><Relationship Id="rId14" Type="http://schemas.openxmlformats.org/officeDocument/2006/relationships/hyperlink" Target="https://icons8.com/illustrations/author/5ec7b0e101d0360016f3d1b3" TargetMode="External"/><Relationship Id="rId17" Type="http://schemas.openxmlformats.org/officeDocument/2006/relationships/slideLayout" Target="../slideLayouts/slideLayout26.xml"/><Relationship Id="rId16" Type="http://schemas.openxmlformats.org/officeDocument/2006/relationships/slideLayout" Target="../slideLayouts/slideLayout25.xml"/><Relationship Id="rId19" Type="http://schemas.openxmlformats.org/officeDocument/2006/relationships/slideLayout" Target="../slideLayouts/slideLayout28.xml"/><Relationship Id="rId18" Type="http://schemas.openxmlformats.org/officeDocument/2006/relationships/slideLayout" Target="../slideLayouts/slideLayout27.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slideLayout" Target="../slideLayouts/slideLayout38.xml"/><Relationship Id="rId3" Type="http://schemas.openxmlformats.org/officeDocument/2006/relationships/slideLayout" Target="../slideLayouts/slideLayout39.xml"/><Relationship Id="rId4" Type="http://schemas.openxmlformats.org/officeDocument/2006/relationships/slideLayout" Target="../slideLayouts/slideLayout40.xml"/><Relationship Id="rId9" Type="http://schemas.openxmlformats.org/officeDocument/2006/relationships/slideLayout" Target="../slideLayouts/slideLayout45.xml"/><Relationship Id="rId5" Type="http://schemas.openxmlformats.org/officeDocument/2006/relationships/slideLayout" Target="../slideLayouts/slideLayout41.xml"/><Relationship Id="rId6" Type="http://schemas.openxmlformats.org/officeDocument/2006/relationships/slideLayout" Target="../slideLayouts/slideLayout42.xml"/><Relationship Id="rId7" Type="http://schemas.openxmlformats.org/officeDocument/2006/relationships/slideLayout" Target="../slideLayouts/slideLayout43.xml"/><Relationship Id="rId8" Type="http://schemas.openxmlformats.org/officeDocument/2006/relationships/slideLayout" Target="../slideLayouts/slideLayout44.xml"/><Relationship Id="rId11" Type="http://schemas.openxmlformats.org/officeDocument/2006/relationships/slideLayout" Target="../slideLayouts/slideLayout47.xml"/><Relationship Id="rId10" Type="http://schemas.openxmlformats.org/officeDocument/2006/relationships/slideLayout" Target="../slideLayouts/slideLayout46.xml"/><Relationship Id="rId13" Type="http://schemas.openxmlformats.org/officeDocument/2006/relationships/theme" Target="../theme/theme4.xml"/><Relationship Id="rId12" Type="http://schemas.openxmlformats.org/officeDocument/2006/relationships/slideLayout" Target="../slideLayouts/slideLayout48.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slideLayout" Target="../slideLayouts/slideLayout50.xml"/><Relationship Id="rId3" Type="http://schemas.openxmlformats.org/officeDocument/2006/relationships/slideLayout" Target="../slideLayouts/slideLayout51.xml"/><Relationship Id="rId4" Type="http://schemas.openxmlformats.org/officeDocument/2006/relationships/slideLayout" Target="../slideLayouts/slideLayout52.xml"/><Relationship Id="rId9" Type="http://schemas.openxmlformats.org/officeDocument/2006/relationships/slideLayout" Target="../slideLayouts/slideLayout57.xml"/><Relationship Id="rId5" Type="http://schemas.openxmlformats.org/officeDocument/2006/relationships/slideLayout" Target="../slideLayouts/slideLayout53.xml"/><Relationship Id="rId6" Type="http://schemas.openxmlformats.org/officeDocument/2006/relationships/slideLayout" Target="../slideLayouts/slideLayout54.xml"/><Relationship Id="rId7" Type="http://schemas.openxmlformats.org/officeDocument/2006/relationships/slideLayout" Target="../slideLayouts/slideLayout55.xml"/><Relationship Id="rId8" Type="http://schemas.openxmlformats.org/officeDocument/2006/relationships/slideLayout" Target="../slideLayouts/slideLayout56.xml"/><Relationship Id="rId11" Type="http://schemas.openxmlformats.org/officeDocument/2006/relationships/slideLayout" Target="../slideLayouts/slideLayout59.xml"/><Relationship Id="rId10" Type="http://schemas.openxmlformats.org/officeDocument/2006/relationships/slideLayout" Target="../slideLayouts/slideLayout58.xml"/><Relationship Id="rId13" Type="http://schemas.openxmlformats.org/officeDocument/2006/relationships/theme" Target="../theme/theme3.xml"/><Relationship Id="rId12" Type="http://schemas.openxmlformats.org/officeDocument/2006/relationships/slideLayout" Target="../slideLayouts/slideLayout60.xml"/></Relationships>
</file>

<file path=ppt/slideMasters/_rels/slideMaster6.xml.rels><?xml version="1.0" encoding="UTF-8" standalone="yes"?><Relationships xmlns="http://schemas.openxmlformats.org/package/2006/relationships"><Relationship Id="rId1" Type="http://schemas.openxmlformats.org/officeDocument/2006/relationships/image" Target="../media/image26.jpg"/><Relationship Id="rId2" Type="http://schemas.openxmlformats.org/officeDocument/2006/relationships/image" Target="../media/image21.jpg"/><Relationship Id="rId3" Type="http://schemas.openxmlformats.org/officeDocument/2006/relationships/image" Target="../media/image19.jpg"/><Relationship Id="rId4" Type="http://schemas.openxmlformats.org/officeDocument/2006/relationships/image" Target="../media/image20.jpg"/><Relationship Id="rId9" Type="http://schemas.openxmlformats.org/officeDocument/2006/relationships/slideLayout" Target="../slideLayouts/slideLayout63.xml"/><Relationship Id="rId5" Type="http://schemas.openxmlformats.org/officeDocument/2006/relationships/image" Target="../media/image22.jpg"/><Relationship Id="rId6" Type="http://schemas.openxmlformats.org/officeDocument/2006/relationships/image" Target="../media/image23.jpg"/><Relationship Id="rId7" Type="http://schemas.openxmlformats.org/officeDocument/2006/relationships/slideLayout" Target="../slideLayouts/slideLayout61.xml"/><Relationship Id="rId8" Type="http://schemas.openxmlformats.org/officeDocument/2006/relationships/slideLayout" Target="../slideLayouts/slideLayout62.xml"/><Relationship Id="rId11" Type="http://schemas.openxmlformats.org/officeDocument/2006/relationships/slideLayout" Target="../slideLayouts/slideLayout65.xml"/><Relationship Id="rId10" Type="http://schemas.openxmlformats.org/officeDocument/2006/relationships/slideLayout" Target="../slideLayouts/slideLayout64.xml"/><Relationship Id="rId13" Type="http://schemas.openxmlformats.org/officeDocument/2006/relationships/slideLayout" Target="../slideLayouts/slideLayout67.xml"/><Relationship Id="rId12" Type="http://schemas.openxmlformats.org/officeDocument/2006/relationships/slideLayout" Target="../slideLayouts/slideLayout66.xml"/><Relationship Id="rId15" Type="http://schemas.openxmlformats.org/officeDocument/2006/relationships/slideLayout" Target="../slideLayouts/slideLayout69.xml"/><Relationship Id="rId14" Type="http://schemas.openxmlformats.org/officeDocument/2006/relationships/slideLayout" Target="../slideLayouts/slideLayout68.xml"/><Relationship Id="rId17" Type="http://schemas.openxmlformats.org/officeDocument/2006/relationships/slideLayout" Target="../slideLayouts/slideLayout71.xml"/><Relationship Id="rId16" Type="http://schemas.openxmlformats.org/officeDocument/2006/relationships/slideLayout" Target="../slideLayouts/slideLayout70.xml"/><Relationship Id="rId19" Type="http://schemas.openxmlformats.org/officeDocument/2006/relationships/theme" Target="../theme/theme7.xml"/><Relationship Id="rId18" Type="http://schemas.openxmlformats.org/officeDocument/2006/relationships/slideLayout" Target="../slideLayouts/slideLayout72.xml"/></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slideLayout" Target="../slideLayouts/slideLayout74.xml"/><Relationship Id="rId3" Type="http://schemas.openxmlformats.org/officeDocument/2006/relationships/slideLayout" Target="../slideLayouts/slideLayout75.xml"/><Relationship Id="rId4" Type="http://schemas.openxmlformats.org/officeDocument/2006/relationships/slideLayout" Target="../slideLayouts/slideLayout76.xml"/><Relationship Id="rId9" Type="http://schemas.openxmlformats.org/officeDocument/2006/relationships/slideLayout" Target="../slideLayouts/slideLayout81.xml"/><Relationship Id="rId5" Type="http://schemas.openxmlformats.org/officeDocument/2006/relationships/slideLayout" Target="../slideLayouts/slideLayout77.xml"/><Relationship Id="rId6" Type="http://schemas.openxmlformats.org/officeDocument/2006/relationships/slideLayout" Target="../slideLayouts/slideLayout78.xml"/><Relationship Id="rId7" Type="http://schemas.openxmlformats.org/officeDocument/2006/relationships/slideLayout" Target="../slideLayouts/slideLayout79.xml"/><Relationship Id="rId8" Type="http://schemas.openxmlformats.org/officeDocument/2006/relationships/slideLayout" Target="../slideLayouts/slideLayout80.xml"/><Relationship Id="rId11" Type="http://schemas.openxmlformats.org/officeDocument/2006/relationships/slideLayout" Target="../slideLayouts/slideLayout83.xml"/><Relationship Id="rId10" Type="http://schemas.openxmlformats.org/officeDocument/2006/relationships/slideLayout" Target="../slideLayouts/slideLayout82.xml"/><Relationship Id="rId13" Type="http://schemas.openxmlformats.org/officeDocument/2006/relationships/theme" Target="../theme/theme8.xml"/><Relationship Id="rId12" Type="http://schemas.openxmlformats.org/officeDocument/2006/relationships/slideLayout" Target="../slideLayouts/slideLayout84.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 name="Shape 5"/>
        <p:cNvGrpSpPr/>
        <p:nvPr/>
      </p:nvGrpSpPr>
      <p:grpSpPr>
        <a:xfrm>
          <a:off x="0" y="0"/>
          <a:ext cx="0" cy="0"/>
          <a:chOff x="0" y="0"/>
          <a:chExt cx="0" cy="0"/>
        </a:xfrm>
      </p:grpSpPr>
      <p:sp>
        <p:nvSpPr>
          <p:cNvPr id="6" name="Google Shape;6;p10"/>
          <p:cNvSpPr/>
          <p:nvPr/>
        </p:nvSpPr>
        <p:spPr>
          <a:xfrm>
            <a:off x="0" y="4114800"/>
            <a:ext cx="10080000" cy="15552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 name="Google Shape;7;p10"/>
          <p:cNvGrpSpPr/>
          <p:nvPr/>
        </p:nvGrpSpPr>
        <p:grpSpPr>
          <a:xfrm>
            <a:off x="0" y="0"/>
            <a:ext cx="10080720" cy="4114800"/>
            <a:chOff x="0" y="0"/>
            <a:chExt cx="10080720" cy="4114800"/>
          </a:xfrm>
        </p:grpSpPr>
        <p:sp>
          <p:nvSpPr>
            <p:cNvPr id="8" name="Google Shape;8;p10"/>
            <p:cNvSpPr/>
            <p:nvPr/>
          </p:nvSpPr>
          <p:spPr>
            <a:xfrm>
              <a:off x="0" y="0"/>
              <a:ext cx="10080720" cy="4114800"/>
            </a:xfrm>
            <a:prstGeom prst="rect">
              <a:avLst/>
            </a:prstGeom>
            <a:solidFill>
              <a:srgbClr val="E9EC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 name="Google Shape;9;p10"/>
            <p:cNvSpPr/>
            <p:nvPr/>
          </p:nvSpPr>
          <p:spPr>
            <a:xfrm>
              <a:off x="0" y="1280160"/>
              <a:ext cx="1554480" cy="640080"/>
            </a:xfrm>
            <a:prstGeom prst="rect">
              <a:avLst/>
            </a:prstGeom>
            <a:solidFill>
              <a:srgbClr val="343A4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 name="Google Shape;10;p10"/>
            <p:cNvSpPr/>
            <p:nvPr/>
          </p:nvSpPr>
          <p:spPr>
            <a:xfrm>
              <a:off x="914400" y="1920240"/>
              <a:ext cx="1280160" cy="1828800"/>
            </a:xfrm>
            <a:prstGeom prst="rect">
              <a:avLst/>
            </a:prstGeom>
            <a:solidFill>
              <a:srgbClr val="CED4D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 name="Google Shape;11;p10"/>
            <p:cNvSpPr/>
            <p:nvPr/>
          </p:nvSpPr>
          <p:spPr>
            <a:xfrm>
              <a:off x="2194560" y="548640"/>
              <a:ext cx="1280160" cy="1828800"/>
            </a:xfrm>
            <a:prstGeom prst="rect">
              <a:avLst/>
            </a:prstGeom>
            <a:solidFill>
              <a:srgbClr val="DEE2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 name="Google Shape;12;p10"/>
            <p:cNvSpPr/>
            <p:nvPr/>
          </p:nvSpPr>
          <p:spPr>
            <a:xfrm>
              <a:off x="3474720" y="1188720"/>
              <a:ext cx="365760" cy="365760"/>
            </a:xfrm>
            <a:prstGeom prst="rect">
              <a:avLst/>
            </a:prstGeom>
            <a:solidFill>
              <a:srgbClr val="ADB5B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 name="Google Shape;13;p10"/>
            <p:cNvSpPr/>
            <p:nvPr/>
          </p:nvSpPr>
          <p:spPr>
            <a:xfrm>
              <a:off x="4206240" y="0"/>
              <a:ext cx="1463040" cy="914400"/>
            </a:xfrm>
            <a:prstGeom prst="rect">
              <a:avLst/>
            </a:prstGeom>
            <a:solidFill>
              <a:srgbClr val="6C75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 name="Google Shape;14;p10"/>
            <p:cNvSpPr/>
            <p:nvPr/>
          </p:nvSpPr>
          <p:spPr>
            <a:xfrm>
              <a:off x="4663440" y="914400"/>
              <a:ext cx="1005840" cy="457200"/>
            </a:xfrm>
            <a:prstGeom prst="rect">
              <a:avLst/>
            </a:prstGeom>
            <a:solidFill>
              <a:srgbClr val="DEE2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 name="Google Shape;15;p10"/>
            <p:cNvSpPr/>
            <p:nvPr/>
          </p:nvSpPr>
          <p:spPr>
            <a:xfrm>
              <a:off x="3474720" y="1737360"/>
              <a:ext cx="3108960" cy="1005840"/>
            </a:xfrm>
            <a:prstGeom prst="rect">
              <a:avLst/>
            </a:prstGeom>
            <a:solidFill>
              <a:srgbClr val="CED4D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 name="Google Shape;16;p10"/>
            <p:cNvSpPr/>
            <p:nvPr/>
          </p:nvSpPr>
          <p:spPr>
            <a:xfrm>
              <a:off x="4114800" y="2743200"/>
              <a:ext cx="1463040" cy="1005840"/>
            </a:xfrm>
            <a:prstGeom prst="rect">
              <a:avLst/>
            </a:prstGeom>
            <a:solidFill>
              <a:srgbClr val="ADB5B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 name="Google Shape;17;p10"/>
            <p:cNvSpPr/>
            <p:nvPr/>
          </p:nvSpPr>
          <p:spPr>
            <a:xfrm>
              <a:off x="6583680" y="1463040"/>
              <a:ext cx="1554480" cy="457200"/>
            </a:xfrm>
            <a:prstGeom prst="rect">
              <a:avLst/>
            </a:prstGeom>
            <a:solidFill>
              <a:srgbClr val="B2B2B2">
                <a:alpha val="6352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 name="Google Shape;18;p10"/>
            <p:cNvSpPr/>
            <p:nvPr/>
          </p:nvSpPr>
          <p:spPr>
            <a:xfrm>
              <a:off x="7315200" y="1920240"/>
              <a:ext cx="1463040" cy="1645920"/>
            </a:xfrm>
            <a:prstGeom prst="rect">
              <a:avLst/>
            </a:prstGeom>
            <a:solidFill>
              <a:srgbClr val="B2B2B2">
                <a:alpha val="3372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 name="Google Shape;19;p10"/>
            <p:cNvSpPr/>
            <p:nvPr/>
          </p:nvSpPr>
          <p:spPr>
            <a:xfrm>
              <a:off x="2743200" y="2377440"/>
              <a:ext cx="548640" cy="822960"/>
            </a:xfrm>
            <a:prstGeom prst="rect">
              <a:avLst/>
            </a:prstGeom>
            <a:solidFill>
              <a:srgbClr val="F4F4F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 name="Google Shape;20;p10"/>
            <p:cNvSpPr/>
            <p:nvPr/>
          </p:nvSpPr>
          <p:spPr>
            <a:xfrm>
              <a:off x="8595360" y="0"/>
              <a:ext cx="1485360" cy="1463040"/>
            </a:xfrm>
            <a:prstGeom prst="rect">
              <a:avLst/>
            </a:prstGeom>
            <a:solidFill>
              <a:srgbClr val="DDDDD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 name="Google Shape;21;p10"/>
            <p:cNvSpPr/>
            <p:nvPr/>
          </p:nvSpPr>
          <p:spPr>
            <a:xfrm>
              <a:off x="6766560" y="0"/>
              <a:ext cx="274320" cy="1005840"/>
            </a:xfrm>
            <a:prstGeom prst="rect">
              <a:avLst/>
            </a:prstGeom>
            <a:solidFill>
              <a:srgbClr val="2F4550">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 name="Google Shape;22;p10"/>
            <p:cNvSpPr/>
            <p:nvPr/>
          </p:nvSpPr>
          <p:spPr>
            <a:xfrm>
              <a:off x="1554480" y="0"/>
              <a:ext cx="182880" cy="914400"/>
            </a:xfrm>
            <a:prstGeom prst="rect">
              <a:avLst/>
            </a:prstGeom>
            <a:solidFill>
              <a:srgbClr val="80808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 name="Google Shape;23;p10"/>
            <p:cNvSpPr/>
            <p:nvPr/>
          </p:nvSpPr>
          <p:spPr>
            <a:xfrm>
              <a:off x="0" y="3017520"/>
              <a:ext cx="365760" cy="1097280"/>
            </a:xfrm>
            <a:prstGeom prst="rect">
              <a:avLst/>
            </a:prstGeom>
            <a:solidFill>
              <a:srgbClr val="F4F4F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 name="Google Shape;24;p10"/>
            <p:cNvSpPr/>
            <p:nvPr/>
          </p:nvSpPr>
          <p:spPr>
            <a:xfrm>
              <a:off x="9601200" y="2560320"/>
              <a:ext cx="365760" cy="1554480"/>
            </a:xfrm>
            <a:prstGeom prst="rect">
              <a:avLst/>
            </a:prstGeom>
            <a:solidFill>
              <a:srgbClr val="B2B2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 name="Google Shape;25;p10"/>
            <p:cNvSpPr/>
            <p:nvPr/>
          </p:nvSpPr>
          <p:spPr>
            <a:xfrm>
              <a:off x="8778240" y="1828800"/>
              <a:ext cx="365760" cy="365760"/>
            </a:xfrm>
            <a:prstGeom prst="rect">
              <a:avLst/>
            </a:prstGeom>
            <a:solidFill>
              <a:srgbClr val="ADB5B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6" name="Google Shape;26;p10"/>
          <p:cNvSpPr txBox="1"/>
          <p:nvPr>
            <p:ph type="title"/>
          </p:nvPr>
        </p:nvSpPr>
        <p:spPr>
          <a:xfrm>
            <a:off x="468360" y="468000"/>
            <a:ext cx="9071640" cy="94644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7" name="Google Shape;27;p10"/>
          <p:cNvSpPr txBox="1"/>
          <p:nvPr>
            <p:ph idx="1" type="body"/>
          </p:nvPr>
        </p:nvSpPr>
        <p:spPr>
          <a:xfrm>
            <a:off x="468360" y="1800000"/>
            <a:ext cx="9071640" cy="3288240"/>
          </a:xfrm>
          <a:prstGeom prst="rect">
            <a:avLst/>
          </a:prstGeom>
          <a:noFill/>
          <a:ln>
            <a:noFill/>
          </a:ln>
        </p:spPr>
        <p:txBody>
          <a:bodyPr anchorCtr="0" anchor="t" bIns="0" lIns="0" spcFirstLastPara="1" rIns="0" wrap="square" tIns="0">
            <a:normAutofit/>
          </a:bodyPr>
          <a:lstStyle>
            <a:lvl1pPr indent="-228600" lvl="0" marL="4572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sp>
        <p:nvSpPr>
          <p:cNvPr id="77" name="Google Shape;77;p14"/>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8" name="Google Shape;78;p14"/>
          <p:cNvSpPr txBox="1"/>
          <p:nvPr>
            <p:ph idx="1" type="body"/>
          </p:nvPr>
        </p:nvSpPr>
        <p:spPr>
          <a:xfrm>
            <a:off x="468000" y="1800000"/>
            <a:ext cx="9071640" cy="3288240"/>
          </a:xfrm>
          <a:prstGeom prst="rect">
            <a:avLst/>
          </a:prstGeom>
          <a:noFill/>
          <a:ln>
            <a:noFill/>
          </a:ln>
        </p:spPr>
        <p:txBody>
          <a:bodyPr anchorCtr="0" anchor="t" bIns="0" lIns="0" spcFirstLastPara="1" rIns="0" wrap="square" tIns="0">
            <a:normAutofit/>
          </a:bodyPr>
          <a:lstStyle>
            <a:lvl1pPr indent="-228600" lvl="0" marL="4572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grpSp>
        <p:nvGrpSpPr>
          <p:cNvPr id="79" name="Google Shape;79;p14"/>
          <p:cNvGrpSpPr/>
          <p:nvPr/>
        </p:nvGrpSpPr>
        <p:grpSpPr>
          <a:xfrm>
            <a:off x="7406640" y="3566160"/>
            <a:ext cx="2377440" cy="4297680"/>
            <a:chOff x="7406640" y="3566160"/>
            <a:chExt cx="2377440" cy="4297680"/>
          </a:xfrm>
        </p:grpSpPr>
        <p:sp>
          <p:nvSpPr>
            <p:cNvPr id="80" name="Google Shape;80;p14"/>
            <p:cNvSpPr/>
            <p:nvPr/>
          </p:nvSpPr>
          <p:spPr>
            <a:xfrm>
              <a:off x="8138160" y="4754880"/>
              <a:ext cx="457200" cy="2560320"/>
            </a:xfrm>
            <a:prstGeom prst="rect">
              <a:avLst/>
            </a:prstGeom>
            <a:blipFill rotWithShape="1">
              <a:blip r:embed="rId1">
                <a:alphaModFix/>
              </a:blip>
              <a:tile algn="tl" flip="none" tx="0" sx="100000" ty="0" sy="100000"/>
            </a:blip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 name="Google Shape;81;p14"/>
            <p:cNvSpPr/>
            <p:nvPr/>
          </p:nvSpPr>
          <p:spPr>
            <a:xfrm>
              <a:off x="8961120" y="3566160"/>
              <a:ext cx="457200" cy="2560320"/>
            </a:xfrm>
            <a:prstGeom prst="rect">
              <a:avLst/>
            </a:prstGeom>
            <a:blipFill rotWithShape="1">
              <a:blip r:embed="rId2">
                <a:alphaModFix/>
              </a:blip>
              <a:tile algn="tl" flip="none" tx="0" sx="100000" ty="0" sy="100000"/>
            </a:blip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 name="Google Shape;82;p14"/>
            <p:cNvSpPr/>
            <p:nvPr/>
          </p:nvSpPr>
          <p:spPr>
            <a:xfrm>
              <a:off x="8503920" y="5120640"/>
              <a:ext cx="1280160" cy="91440"/>
            </a:xfrm>
            <a:prstGeom prst="rect">
              <a:avLst/>
            </a:prstGeom>
            <a:solidFill>
              <a:srgbClr val="CCCCCC">
                <a:alpha val="7372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 name="Google Shape;83;p14"/>
            <p:cNvSpPr/>
            <p:nvPr/>
          </p:nvSpPr>
          <p:spPr>
            <a:xfrm>
              <a:off x="8321040" y="5303520"/>
              <a:ext cx="914400" cy="91440"/>
            </a:xfrm>
            <a:prstGeom prst="rect">
              <a:avLst/>
            </a:prstGeom>
            <a:solidFill>
              <a:srgbClr val="CCCCCC">
                <a:alpha val="7372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 name="Google Shape;84;p14"/>
            <p:cNvSpPr/>
            <p:nvPr/>
          </p:nvSpPr>
          <p:spPr>
            <a:xfrm>
              <a:off x="8869680" y="5486400"/>
              <a:ext cx="914400" cy="91440"/>
            </a:xfrm>
            <a:prstGeom prst="rect">
              <a:avLst/>
            </a:prstGeom>
            <a:solidFill>
              <a:srgbClr val="CCCCCC">
                <a:alpha val="7372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 name="Google Shape;85;p14"/>
            <p:cNvSpPr/>
            <p:nvPr/>
          </p:nvSpPr>
          <p:spPr>
            <a:xfrm>
              <a:off x="7406640" y="5303520"/>
              <a:ext cx="457200" cy="2560320"/>
            </a:xfrm>
            <a:prstGeom prst="rect">
              <a:avLst/>
            </a:prstGeom>
            <a:blipFill rotWithShape="1">
              <a:blip r:embed="rId3">
                <a:alphaModFix/>
              </a:blip>
              <a:tile algn="tl" flip="none" tx="0" sx="100000" ty="0" sy="100000"/>
            </a:blip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6" name="Google Shape;86;p14"/>
          <p:cNvSpPr/>
          <p:nvPr/>
        </p:nvSpPr>
        <p:spPr>
          <a:xfrm rot="10800000">
            <a:off x="1462680" y="-1554480"/>
            <a:ext cx="457200" cy="2560320"/>
          </a:xfrm>
          <a:prstGeom prst="rect">
            <a:avLst/>
          </a:prstGeom>
          <a:blipFill rotWithShape="0">
            <a:blip r:embed="rId4">
              <a:alphaModFix/>
            </a:blip>
            <a:tile algn="tl" flip="none" tx="0" sx="100000" ty="-5" sy="100000"/>
          </a:blip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 name="Google Shape;87;p14"/>
          <p:cNvSpPr/>
          <p:nvPr/>
        </p:nvSpPr>
        <p:spPr>
          <a:xfrm rot="10800000">
            <a:off x="639720" y="-365400"/>
            <a:ext cx="457200" cy="2560320"/>
          </a:xfrm>
          <a:prstGeom prst="rect">
            <a:avLst/>
          </a:prstGeom>
          <a:blipFill rotWithShape="0">
            <a:blip r:embed="rId5">
              <a:alphaModFix/>
            </a:blip>
            <a:tile algn="tl" flip="none" tx="0" sx="100000" ty="-5" sy="100000"/>
          </a:blip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 name="Google Shape;88;p14"/>
          <p:cNvSpPr/>
          <p:nvPr/>
        </p:nvSpPr>
        <p:spPr>
          <a:xfrm rot="10800000">
            <a:off x="273960" y="548640"/>
            <a:ext cx="1280160" cy="91440"/>
          </a:xfrm>
          <a:prstGeom prst="rect">
            <a:avLst/>
          </a:prstGeom>
          <a:solidFill>
            <a:srgbClr val="CCCCCC">
              <a:alpha val="7372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 name="Google Shape;89;p14"/>
          <p:cNvSpPr/>
          <p:nvPr/>
        </p:nvSpPr>
        <p:spPr>
          <a:xfrm rot="10800000">
            <a:off x="822960" y="365760"/>
            <a:ext cx="914400" cy="91440"/>
          </a:xfrm>
          <a:prstGeom prst="rect">
            <a:avLst/>
          </a:prstGeom>
          <a:solidFill>
            <a:srgbClr val="CCCCCC">
              <a:alpha val="7372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 name="Google Shape;90;p14"/>
          <p:cNvSpPr/>
          <p:nvPr/>
        </p:nvSpPr>
        <p:spPr>
          <a:xfrm rot="10800000">
            <a:off x="273960" y="182880"/>
            <a:ext cx="914400" cy="91440"/>
          </a:xfrm>
          <a:prstGeom prst="rect">
            <a:avLst/>
          </a:prstGeom>
          <a:solidFill>
            <a:srgbClr val="CCCCCC">
              <a:alpha val="7372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 name="Google Shape;91;p14"/>
          <p:cNvSpPr/>
          <p:nvPr/>
        </p:nvSpPr>
        <p:spPr>
          <a:xfrm rot="10800000">
            <a:off x="2194200" y="-2103120"/>
            <a:ext cx="457200" cy="2560320"/>
          </a:xfrm>
          <a:prstGeom prst="rect">
            <a:avLst/>
          </a:prstGeom>
          <a:blipFill rotWithShape="0">
            <a:blip r:embed="rId6">
              <a:alphaModFix/>
            </a:blip>
            <a:tile algn="tl" flip="none" tx="0" sx="100000" ty="-5" sy="100000"/>
          </a:blip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 name="Google Shape;92;p14"/>
          <p:cNvSpPr/>
          <p:nvPr/>
        </p:nvSpPr>
        <p:spPr>
          <a:xfrm>
            <a:off x="3474720" y="2560320"/>
            <a:ext cx="2743200" cy="2743200"/>
          </a:xfrm>
          <a:prstGeom prst="ellipse">
            <a:avLst/>
          </a:prstGeom>
          <a:solidFill>
            <a:srgbClr val="8D99AE">
              <a:alpha val="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62" r:id="rId7"/>
    <p:sldLayoutId id="2147483663" r:id="rId8"/>
    <p:sldLayoutId id="2147483664" r:id="rId9"/>
    <p:sldLayoutId id="2147483665" r:id="rId10"/>
    <p:sldLayoutId id="2147483666" r:id="rId11"/>
    <p:sldLayoutId id="2147483667" r:id="rId12"/>
    <p:sldLayoutId id="2147483668" r:id="rId13"/>
    <p:sldLayoutId id="2147483669" r:id="rId14"/>
    <p:sldLayoutId id="2147483670" r:id="rId15"/>
    <p:sldLayoutId id="2147483671" r:id="rId16"/>
    <p:sldLayoutId id="2147483672" r:id="rId17"/>
    <p:sldLayoutId id="2147483673" r:id="rId1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12"/>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43" name="Google Shape;143;p12"/>
          <p:cNvSpPr txBox="1"/>
          <p:nvPr>
            <p:ph idx="1" type="body"/>
          </p:nvPr>
        </p:nvSpPr>
        <p:spPr>
          <a:xfrm>
            <a:off x="468000" y="1800000"/>
            <a:ext cx="9071640" cy="3288240"/>
          </a:xfrm>
          <a:prstGeom prst="rect">
            <a:avLst/>
          </a:prstGeom>
          <a:noFill/>
          <a:ln>
            <a:noFill/>
          </a:ln>
        </p:spPr>
        <p:txBody>
          <a:bodyPr anchorCtr="0" anchor="t" bIns="0" lIns="0" spcFirstLastPara="1" rIns="0" wrap="square" tIns="0">
            <a:normAutofit/>
          </a:bodyPr>
          <a:lstStyle>
            <a:lvl1pPr indent="-228600" lvl="0" marL="4572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grpSp>
        <p:nvGrpSpPr>
          <p:cNvPr id="144" name="Google Shape;144;p12"/>
          <p:cNvGrpSpPr/>
          <p:nvPr/>
        </p:nvGrpSpPr>
        <p:grpSpPr>
          <a:xfrm>
            <a:off x="8540248" y="5065888"/>
            <a:ext cx="1280584" cy="914824"/>
            <a:chOff x="8540248" y="5065888"/>
            <a:chExt cx="1280584" cy="914824"/>
          </a:xfrm>
        </p:grpSpPr>
        <p:sp>
          <p:nvSpPr>
            <p:cNvPr id="145" name="Google Shape;145;p12"/>
            <p:cNvSpPr/>
            <p:nvPr/>
          </p:nvSpPr>
          <p:spPr>
            <a:xfrm flipH="1" rot="10798800">
              <a:off x="9637560" y="5431680"/>
              <a:ext cx="182880" cy="182880"/>
            </a:xfrm>
            <a:prstGeom prst="ellipse">
              <a:avLst/>
            </a:prstGeom>
            <a:blipFill rotWithShape="0">
              <a:blip r:embed="rId1">
                <a:alphaModFix/>
              </a:blip>
              <a:tile algn="tl" flip="none" tx="-7" sx="100000" ty="12" sy="100000"/>
            </a:blipFill>
            <a:ln>
              <a:noFill/>
            </a:ln>
            <a:effectLst>
              <a:outerShdw rotWithShape="0" dir="2700000" dist="103350">
                <a:srgbClr val="808080">
                  <a:alpha val="63529"/>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 name="Google Shape;146;p12"/>
            <p:cNvSpPr/>
            <p:nvPr/>
          </p:nvSpPr>
          <p:spPr>
            <a:xfrm flipH="1" rot="10798800">
              <a:off x="9271800" y="5431680"/>
              <a:ext cx="182880" cy="182880"/>
            </a:xfrm>
            <a:prstGeom prst="ellipse">
              <a:avLst/>
            </a:prstGeom>
            <a:blipFill rotWithShape="0">
              <a:blip r:embed="rId2">
                <a:alphaModFix/>
              </a:blip>
              <a:tile algn="tl" flip="none" tx="-7" sx="100000" ty="12" sy="100000"/>
            </a:blipFill>
            <a:ln>
              <a:noFill/>
            </a:ln>
            <a:effectLst>
              <a:outerShdw rotWithShape="0" dir="2700000" dist="103350">
                <a:srgbClr val="808080">
                  <a:alpha val="63529"/>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 name="Google Shape;147;p12"/>
            <p:cNvSpPr/>
            <p:nvPr/>
          </p:nvSpPr>
          <p:spPr>
            <a:xfrm flipH="1" rot="10798800">
              <a:off x="8906400" y="5431680"/>
              <a:ext cx="182880" cy="182880"/>
            </a:xfrm>
            <a:prstGeom prst="ellipse">
              <a:avLst/>
            </a:prstGeom>
            <a:blipFill rotWithShape="0">
              <a:blip r:embed="rId3">
                <a:alphaModFix/>
              </a:blip>
              <a:tile algn="tl" flip="none" tx="-7" sx="100000" ty="12" sy="100000"/>
            </a:blipFill>
            <a:ln>
              <a:noFill/>
            </a:ln>
            <a:effectLst>
              <a:outerShdw rotWithShape="0" dir="2700000" dist="103350">
                <a:srgbClr val="808080">
                  <a:alpha val="63529"/>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 name="Google Shape;148;p12"/>
            <p:cNvSpPr/>
            <p:nvPr/>
          </p:nvSpPr>
          <p:spPr>
            <a:xfrm flipH="1" rot="10798800">
              <a:off x="8540280" y="5432040"/>
              <a:ext cx="182880" cy="182880"/>
            </a:xfrm>
            <a:prstGeom prst="ellipse">
              <a:avLst/>
            </a:prstGeom>
            <a:blipFill rotWithShape="0">
              <a:blip r:embed="rId4">
                <a:alphaModFix/>
              </a:blip>
              <a:tile algn="tl" flip="none" tx="-7" sx="100000" ty="12" sy="100000"/>
            </a:blipFill>
            <a:ln>
              <a:noFill/>
            </a:ln>
            <a:effectLst>
              <a:outerShdw rotWithShape="0" dir="2700000" dist="103350">
                <a:srgbClr val="808080">
                  <a:alpha val="63529"/>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 name="Google Shape;149;p12"/>
            <p:cNvSpPr/>
            <p:nvPr/>
          </p:nvSpPr>
          <p:spPr>
            <a:xfrm flipH="1" rot="10798800">
              <a:off x="8540280" y="5065920"/>
              <a:ext cx="182880" cy="182880"/>
            </a:xfrm>
            <a:prstGeom prst="ellipse">
              <a:avLst/>
            </a:prstGeom>
            <a:blipFill rotWithShape="0">
              <a:blip r:embed="rId5">
                <a:alphaModFix/>
              </a:blip>
              <a:tile algn="tl" flip="none" tx="-7" sx="100000" ty="12" sy="100000"/>
            </a:blipFill>
            <a:ln>
              <a:noFill/>
            </a:ln>
            <a:effectLst>
              <a:outerShdw rotWithShape="0" dir="2700000" dist="103350">
                <a:srgbClr val="808080">
                  <a:alpha val="63529"/>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 name="Google Shape;150;p12"/>
            <p:cNvSpPr/>
            <p:nvPr/>
          </p:nvSpPr>
          <p:spPr>
            <a:xfrm flipH="1" rot="10798800">
              <a:off x="8906040" y="5065920"/>
              <a:ext cx="182880" cy="182880"/>
            </a:xfrm>
            <a:prstGeom prst="ellipse">
              <a:avLst/>
            </a:prstGeom>
            <a:blipFill rotWithShape="0">
              <a:blip r:embed="rId6">
                <a:alphaModFix/>
              </a:blip>
              <a:tile algn="tl" flip="none" tx="-7" sx="100000" ty="12" sy="100000"/>
            </a:blipFill>
            <a:ln>
              <a:noFill/>
            </a:ln>
            <a:effectLst>
              <a:outerShdw rotWithShape="0" dir="2700000" dist="103350">
                <a:srgbClr val="808080">
                  <a:alpha val="63529"/>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 name="Google Shape;151;p12"/>
            <p:cNvSpPr/>
            <p:nvPr/>
          </p:nvSpPr>
          <p:spPr>
            <a:xfrm flipH="1" rot="10798800">
              <a:off x="9271800" y="5066280"/>
              <a:ext cx="182880" cy="182880"/>
            </a:xfrm>
            <a:prstGeom prst="ellipse">
              <a:avLst/>
            </a:prstGeom>
            <a:blipFill rotWithShape="0">
              <a:blip r:embed="rId7">
                <a:alphaModFix/>
              </a:blip>
              <a:tile algn="tl" flip="none" tx="-7" sx="100000" ty="12" sy="100000"/>
            </a:blipFill>
            <a:ln>
              <a:noFill/>
            </a:ln>
            <a:effectLst>
              <a:outerShdw rotWithShape="0" dir="2700000" dist="103350">
                <a:srgbClr val="808080">
                  <a:alpha val="63529"/>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 name="Google Shape;152;p12"/>
            <p:cNvSpPr/>
            <p:nvPr/>
          </p:nvSpPr>
          <p:spPr>
            <a:xfrm flipH="1" rot="10798800">
              <a:off x="9637920" y="5065920"/>
              <a:ext cx="182880" cy="182880"/>
            </a:xfrm>
            <a:prstGeom prst="ellipse">
              <a:avLst/>
            </a:prstGeom>
            <a:blipFill rotWithShape="0">
              <a:blip r:embed="rId8">
                <a:alphaModFix/>
              </a:blip>
              <a:tile algn="tl" flip="none" tx="-7" sx="100000" ty="12" sy="100000"/>
            </a:blipFill>
            <a:ln>
              <a:noFill/>
            </a:ln>
            <a:effectLst>
              <a:outerShdw rotWithShape="0" dir="2700000" dist="103350">
                <a:srgbClr val="808080">
                  <a:alpha val="63529"/>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 name="Google Shape;153;p12"/>
            <p:cNvSpPr/>
            <p:nvPr/>
          </p:nvSpPr>
          <p:spPr>
            <a:xfrm flipH="1" rot="10798800">
              <a:off x="9637560" y="5797440"/>
              <a:ext cx="182880" cy="182880"/>
            </a:xfrm>
            <a:prstGeom prst="ellipse">
              <a:avLst/>
            </a:prstGeom>
            <a:blipFill rotWithShape="0">
              <a:blip r:embed="rId9">
                <a:alphaModFix/>
              </a:blip>
              <a:tile algn="tl" flip="none" tx="-7" sx="100000" ty="12" sy="100000"/>
            </a:blipFill>
            <a:ln>
              <a:noFill/>
            </a:ln>
            <a:effectLst>
              <a:outerShdw rotWithShape="0" dir="2700000" dist="103350">
                <a:srgbClr val="808080">
                  <a:alpha val="63529"/>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 name="Google Shape;154;p12"/>
            <p:cNvSpPr/>
            <p:nvPr/>
          </p:nvSpPr>
          <p:spPr>
            <a:xfrm flipH="1" rot="10798800">
              <a:off x="9272160" y="5797800"/>
              <a:ext cx="182880" cy="182880"/>
            </a:xfrm>
            <a:prstGeom prst="ellipse">
              <a:avLst/>
            </a:prstGeom>
            <a:blipFill rotWithShape="0">
              <a:blip r:embed="rId10">
                <a:alphaModFix/>
              </a:blip>
              <a:tile algn="tl" flip="none" tx="-7" sx="100000" ty="12" sy="100000"/>
            </a:blipFill>
            <a:ln>
              <a:noFill/>
            </a:ln>
            <a:effectLst>
              <a:outerShdw rotWithShape="0" dir="2700000" dist="103350">
                <a:srgbClr val="808080">
                  <a:alpha val="63529"/>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 name="Google Shape;155;p12"/>
            <p:cNvSpPr/>
            <p:nvPr/>
          </p:nvSpPr>
          <p:spPr>
            <a:xfrm flipH="1" rot="10798800">
              <a:off x="8906040" y="5797440"/>
              <a:ext cx="182880" cy="182880"/>
            </a:xfrm>
            <a:prstGeom prst="ellipse">
              <a:avLst/>
            </a:prstGeom>
            <a:blipFill rotWithShape="0">
              <a:blip r:embed="rId11">
                <a:alphaModFix/>
              </a:blip>
              <a:tile algn="tl" flip="none" tx="-7" sx="100000" ty="12" sy="100000"/>
            </a:blipFill>
            <a:ln>
              <a:noFill/>
            </a:ln>
            <a:effectLst>
              <a:outerShdw rotWithShape="0" dir="2700000" dist="103350">
                <a:srgbClr val="808080">
                  <a:alpha val="63529"/>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 name="Google Shape;156;p12"/>
            <p:cNvSpPr/>
            <p:nvPr/>
          </p:nvSpPr>
          <p:spPr>
            <a:xfrm flipH="1" rot="10798800">
              <a:off x="8540280" y="5797440"/>
              <a:ext cx="182880" cy="182880"/>
            </a:xfrm>
            <a:prstGeom prst="ellipse">
              <a:avLst/>
            </a:prstGeom>
            <a:blipFill rotWithShape="0">
              <a:blip r:embed="rId12">
                <a:alphaModFix/>
              </a:blip>
              <a:tile algn="tl" flip="none" tx="-7" sx="100000" ty="12" sy="100000"/>
            </a:blipFill>
            <a:ln>
              <a:noFill/>
            </a:ln>
            <a:effectLst>
              <a:outerShdw rotWithShape="0" dir="2700000" dist="103350">
                <a:srgbClr val="808080">
                  <a:alpha val="63529"/>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57" name="Google Shape;157;p12"/>
          <p:cNvSpPr/>
          <p:nvPr/>
        </p:nvSpPr>
        <p:spPr>
          <a:xfrm>
            <a:off x="1499760" y="1774080"/>
            <a:ext cx="2926080" cy="2926080"/>
          </a:xfrm>
          <a:prstGeom prst="ellipse">
            <a:avLst/>
          </a:prstGeom>
          <a:solidFill>
            <a:srgbClr val="CCCCCC">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 name="Google Shape;158;p12"/>
          <p:cNvSpPr/>
          <p:nvPr/>
        </p:nvSpPr>
        <p:spPr>
          <a:xfrm>
            <a:off x="1225080" y="1134360"/>
            <a:ext cx="1189080" cy="1188360"/>
          </a:xfrm>
          <a:prstGeom prst="ellipse">
            <a:avLst/>
          </a:prstGeom>
          <a:solidFill>
            <a:srgbClr val="CCCCCC">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 name="Google Shape;159;p12"/>
          <p:cNvSpPr/>
          <p:nvPr/>
        </p:nvSpPr>
        <p:spPr>
          <a:xfrm>
            <a:off x="3420000" y="4242960"/>
            <a:ext cx="640080" cy="640080"/>
          </a:xfrm>
          <a:prstGeom prst="ellipse">
            <a:avLst/>
          </a:prstGeom>
          <a:solidFill>
            <a:srgbClr val="CCCCCC">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60" name="Google Shape;160;p12"/>
          <p:cNvPicPr preferRelativeResize="0"/>
          <p:nvPr/>
        </p:nvPicPr>
        <p:blipFill rotWithShape="1">
          <a:blip r:embed="rId13">
            <a:alphaModFix/>
          </a:blip>
          <a:srcRect b="0" l="0" r="0" t="0"/>
          <a:stretch/>
        </p:blipFill>
        <p:spPr>
          <a:xfrm>
            <a:off x="4349520" y="792360"/>
            <a:ext cx="5526000" cy="4145400"/>
          </a:xfrm>
          <a:prstGeom prst="rect">
            <a:avLst/>
          </a:prstGeom>
          <a:noFill/>
          <a:ln>
            <a:noFill/>
          </a:ln>
        </p:spPr>
      </p:pic>
      <p:sp>
        <p:nvSpPr>
          <p:cNvPr id="161" name="Google Shape;161;p12"/>
          <p:cNvSpPr txBox="1"/>
          <p:nvPr/>
        </p:nvSpPr>
        <p:spPr>
          <a:xfrm>
            <a:off x="4846320" y="4846320"/>
            <a:ext cx="2133000" cy="38628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1000"/>
              <a:buFont typeface="Arial"/>
              <a:buNone/>
            </a:pPr>
            <a:r>
              <a:rPr b="0" i="0" lang="es-CO" sz="1000" u="none" cap="none" strike="noStrike">
                <a:solidFill>
                  <a:srgbClr val="000000"/>
                </a:solidFill>
                <a:latin typeface="Lato"/>
                <a:ea typeface="Lato"/>
                <a:cs typeface="Lato"/>
                <a:sym typeface="Lato"/>
              </a:rPr>
              <a:t>Illustrations  by </a:t>
            </a:r>
            <a:r>
              <a:rPr b="0" i="0" lang="es-CO" sz="1000" u="sng" cap="none" strike="noStrike">
                <a:solidFill>
                  <a:schemeClr val="hlink"/>
                </a:solidFill>
                <a:latin typeface="Lato"/>
                <a:ea typeface="Lato"/>
                <a:cs typeface="Lato"/>
                <a:sym typeface="Lato"/>
                <a:hlinkClick r:id="rId14"/>
              </a:rPr>
              <a:t>Pixeltrue</a:t>
            </a:r>
            <a:r>
              <a:rPr b="0" i="0" lang="es-CO" sz="1000" u="none" cap="none" strike="noStrike">
                <a:solidFill>
                  <a:srgbClr val="000000"/>
                </a:solidFill>
                <a:latin typeface="Lato"/>
                <a:ea typeface="Lato"/>
                <a:cs typeface="Lato"/>
                <a:sym typeface="Lato"/>
              </a:rPr>
              <a:t> on </a:t>
            </a:r>
            <a:r>
              <a:rPr b="0" i="0" lang="es-CO" sz="1000" u="sng" cap="none" strike="noStrike">
                <a:solidFill>
                  <a:schemeClr val="hlink"/>
                </a:solidFill>
                <a:latin typeface="Lato"/>
                <a:ea typeface="Lato"/>
                <a:cs typeface="Lato"/>
                <a:sym typeface="Lato"/>
                <a:hlinkClick r:id="rId15"/>
              </a:rPr>
              <a:t>icons8</a:t>
            </a:r>
            <a:endParaRPr b="0" i="0" sz="1000" u="none" cap="none" strike="noStrike">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75" r:id="rId16"/>
    <p:sldLayoutId id="2147483676" r:id="rId17"/>
    <p:sldLayoutId id="2147483677" r:id="rId18"/>
    <p:sldLayoutId id="2147483678" r:id="rId19"/>
    <p:sldLayoutId id="2147483679" r:id="rId20"/>
    <p:sldLayoutId id="2147483680" r:id="rId21"/>
    <p:sldLayoutId id="2147483681" r:id="rId22"/>
    <p:sldLayoutId id="2147483682" r:id="rId23"/>
    <p:sldLayoutId id="2147483683" r:id="rId24"/>
    <p:sldLayoutId id="2147483684" r:id="rId25"/>
    <p:sldLayoutId id="2147483685" r:id="rId26"/>
    <p:sldLayoutId id="2147483686" r:id="rId2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16"/>
          <p:cNvSpPr txBox="1"/>
          <p:nvPr>
            <p:ph type="title"/>
          </p:nvPr>
        </p:nvSpPr>
        <p:spPr>
          <a:xfrm>
            <a:off x="468360" y="468000"/>
            <a:ext cx="9071640" cy="94644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12" name="Google Shape;212;p16"/>
          <p:cNvSpPr txBox="1"/>
          <p:nvPr>
            <p:ph idx="1" type="body"/>
          </p:nvPr>
        </p:nvSpPr>
        <p:spPr>
          <a:xfrm>
            <a:off x="468360" y="1800000"/>
            <a:ext cx="9071640" cy="3288240"/>
          </a:xfrm>
          <a:prstGeom prst="rect">
            <a:avLst/>
          </a:prstGeom>
          <a:noFill/>
          <a:ln>
            <a:noFill/>
          </a:ln>
        </p:spPr>
        <p:txBody>
          <a:bodyPr anchorCtr="0" anchor="t" bIns="0" lIns="0" spcFirstLastPara="1" rIns="0" wrap="square" tIns="0">
            <a:normAutofit/>
          </a:bodyPr>
          <a:lstStyle>
            <a:lvl1pPr indent="-228600" lvl="0" marL="4572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13" name="Google Shape;213;p16"/>
          <p:cNvSpPr/>
          <p:nvPr/>
        </p:nvSpPr>
        <p:spPr>
          <a:xfrm>
            <a:off x="2103480" y="3658320"/>
            <a:ext cx="1645920" cy="1645920"/>
          </a:xfrm>
          <a:prstGeom prst="ellipse">
            <a:avLst/>
          </a:prstGeom>
          <a:solidFill>
            <a:srgbClr val="8D99AE">
              <a:alpha val="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 name="Google Shape;214;p16"/>
          <p:cNvSpPr/>
          <p:nvPr/>
        </p:nvSpPr>
        <p:spPr>
          <a:xfrm>
            <a:off x="823320" y="-273240"/>
            <a:ext cx="2194560" cy="2194560"/>
          </a:xfrm>
          <a:prstGeom prst="ellipse">
            <a:avLst/>
          </a:prstGeom>
          <a:solidFill>
            <a:srgbClr val="8D99AE">
              <a:alpha val="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 name="Google Shape;215;p16"/>
          <p:cNvSpPr/>
          <p:nvPr/>
        </p:nvSpPr>
        <p:spPr>
          <a:xfrm>
            <a:off x="7955640" y="3109680"/>
            <a:ext cx="2194560" cy="2194560"/>
          </a:xfrm>
          <a:prstGeom prst="ellipse">
            <a:avLst/>
          </a:prstGeom>
          <a:solidFill>
            <a:srgbClr val="8D99AE">
              <a:alpha val="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 name="Google Shape;216;p16"/>
          <p:cNvSpPr/>
          <p:nvPr/>
        </p:nvSpPr>
        <p:spPr>
          <a:xfrm>
            <a:off x="9601560" y="915120"/>
            <a:ext cx="1645920" cy="1645920"/>
          </a:xfrm>
          <a:prstGeom prst="ellipse">
            <a:avLst/>
          </a:prstGeom>
          <a:solidFill>
            <a:srgbClr val="8D99AE">
              <a:alpha val="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17" name="Google Shape;217;p16"/>
          <p:cNvGrpSpPr/>
          <p:nvPr/>
        </p:nvGrpSpPr>
        <p:grpSpPr>
          <a:xfrm>
            <a:off x="3917826" y="775891"/>
            <a:ext cx="2433707" cy="4339257"/>
            <a:chOff x="3917826" y="775891"/>
            <a:chExt cx="2433707" cy="4339257"/>
          </a:xfrm>
        </p:grpSpPr>
        <p:sp>
          <p:nvSpPr>
            <p:cNvPr id="218" name="Google Shape;218;p16"/>
            <p:cNvSpPr/>
            <p:nvPr/>
          </p:nvSpPr>
          <p:spPr>
            <a:xfrm rot="5330400">
              <a:off x="4853880" y="3378960"/>
              <a:ext cx="1371600" cy="1463040"/>
            </a:xfrm>
            <a:custGeom>
              <a:rect b="b" l="l" r="r" t="t"/>
              <a:pathLst>
                <a:path extrusionOk="0" h="4070" w="3807">
                  <a:moveTo>
                    <a:pt x="1884" y="4067"/>
                  </a:moveTo>
                  <a:lnTo>
                    <a:pt x="0" y="4069"/>
                  </a:lnTo>
                  <a:lnTo>
                    <a:pt x="1922" y="2"/>
                  </a:lnTo>
                  <a:lnTo>
                    <a:pt x="3806" y="0"/>
                  </a:lnTo>
                  <a:lnTo>
                    <a:pt x="1884" y="4067"/>
                  </a:lnTo>
                </a:path>
              </a:pathLst>
            </a:custGeom>
            <a:solidFill>
              <a:srgbClr val="DEE2E6"/>
            </a:solidFill>
            <a:ln>
              <a:noFill/>
            </a:ln>
          </p:spPr>
        </p:sp>
        <p:sp>
          <p:nvSpPr>
            <p:cNvPr id="219" name="Google Shape;219;p16"/>
            <p:cNvSpPr/>
            <p:nvPr/>
          </p:nvSpPr>
          <p:spPr>
            <a:xfrm rot="5330400">
              <a:off x="4023360" y="2340720"/>
              <a:ext cx="1371600" cy="1463040"/>
            </a:xfrm>
            <a:custGeom>
              <a:rect b="b" l="l" r="r" t="t"/>
              <a:pathLst>
                <a:path extrusionOk="0" h="4070" w="3807">
                  <a:moveTo>
                    <a:pt x="1885" y="4067"/>
                  </a:moveTo>
                  <a:lnTo>
                    <a:pt x="0" y="4069"/>
                  </a:lnTo>
                  <a:lnTo>
                    <a:pt x="1923" y="2"/>
                  </a:lnTo>
                  <a:lnTo>
                    <a:pt x="3806" y="0"/>
                  </a:lnTo>
                  <a:lnTo>
                    <a:pt x="1885" y="4067"/>
                  </a:lnTo>
                </a:path>
              </a:pathLst>
            </a:custGeom>
            <a:solidFill>
              <a:srgbClr val="CED4DA"/>
            </a:solidFill>
            <a:ln>
              <a:noFill/>
            </a:ln>
          </p:spPr>
        </p:sp>
        <p:sp>
          <p:nvSpPr>
            <p:cNvPr id="220" name="Google Shape;220;p16"/>
            <p:cNvSpPr/>
            <p:nvPr/>
          </p:nvSpPr>
          <p:spPr>
            <a:xfrm rot="5330400">
              <a:off x="4920480" y="2076480"/>
              <a:ext cx="1371600" cy="1463040"/>
            </a:xfrm>
            <a:custGeom>
              <a:rect b="b" l="l" r="r" t="t"/>
              <a:pathLst>
                <a:path extrusionOk="0" h="4069" w="3807">
                  <a:moveTo>
                    <a:pt x="1885" y="4067"/>
                  </a:moveTo>
                  <a:lnTo>
                    <a:pt x="0" y="4068"/>
                  </a:lnTo>
                  <a:lnTo>
                    <a:pt x="1923" y="2"/>
                  </a:lnTo>
                  <a:lnTo>
                    <a:pt x="3806" y="0"/>
                  </a:lnTo>
                  <a:lnTo>
                    <a:pt x="1885" y="4067"/>
                  </a:lnTo>
                </a:path>
              </a:pathLst>
            </a:custGeom>
            <a:solidFill>
              <a:srgbClr val="ADB5BD"/>
            </a:solidFill>
            <a:ln>
              <a:noFill/>
            </a:ln>
          </p:spPr>
        </p:sp>
        <p:sp>
          <p:nvSpPr>
            <p:cNvPr id="221" name="Google Shape;221;p16"/>
            <p:cNvSpPr/>
            <p:nvPr/>
          </p:nvSpPr>
          <p:spPr>
            <a:xfrm rot="5330400">
              <a:off x="3977280" y="982800"/>
              <a:ext cx="1371600" cy="1463040"/>
            </a:xfrm>
            <a:custGeom>
              <a:rect b="b" l="l" r="r" t="t"/>
              <a:pathLst>
                <a:path extrusionOk="0" h="4070" w="3807">
                  <a:moveTo>
                    <a:pt x="1885" y="4067"/>
                  </a:moveTo>
                  <a:lnTo>
                    <a:pt x="0" y="4069"/>
                  </a:lnTo>
                  <a:lnTo>
                    <a:pt x="1923" y="2"/>
                  </a:lnTo>
                  <a:lnTo>
                    <a:pt x="3806" y="0"/>
                  </a:lnTo>
                  <a:lnTo>
                    <a:pt x="1885" y="4067"/>
                  </a:lnTo>
                </a:path>
              </a:pathLst>
            </a:custGeom>
            <a:solidFill>
              <a:srgbClr val="6C757D"/>
            </a:solidFill>
            <a:ln>
              <a:noFill/>
            </a:ln>
          </p:spPr>
        </p:sp>
        <p:sp>
          <p:nvSpPr>
            <p:cNvPr id="222" name="Google Shape;222;p16"/>
            <p:cNvSpPr/>
            <p:nvPr/>
          </p:nvSpPr>
          <p:spPr>
            <a:xfrm rot="5330400">
              <a:off x="4911480" y="744840"/>
              <a:ext cx="1371600" cy="1463040"/>
            </a:xfrm>
            <a:custGeom>
              <a:rect b="b" l="l" r="r" t="t"/>
              <a:pathLst>
                <a:path extrusionOk="0" h="4069" w="3807">
                  <a:moveTo>
                    <a:pt x="1885" y="4067"/>
                  </a:moveTo>
                  <a:lnTo>
                    <a:pt x="0" y="4068"/>
                  </a:lnTo>
                  <a:lnTo>
                    <a:pt x="1923" y="2"/>
                  </a:lnTo>
                  <a:lnTo>
                    <a:pt x="3806" y="0"/>
                  </a:lnTo>
                  <a:lnTo>
                    <a:pt x="1885" y="4067"/>
                  </a:lnTo>
                </a:path>
              </a:pathLst>
            </a:custGeom>
            <a:solidFill>
              <a:srgbClr val="343A40"/>
            </a:solidFill>
            <a:ln>
              <a:noFill/>
            </a:ln>
          </p:spPr>
        </p:sp>
        <p:sp>
          <p:nvSpPr>
            <p:cNvPr id="223" name="Google Shape;223;p16"/>
            <p:cNvSpPr/>
            <p:nvPr/>
          </p:nvSpPr>
          <p:spPr>
            <a:xfrm rot="5330400">
              <a:off x="4032000" y="3683160"/>
              <a:ext cx="1371600" cy="1463040"/>
            </a:xfrm>
            <a:custGeom>
              <a:rect b="b" l="l" r="r" t="t"/>
              <a:pathLst>
                <a:path extrusionOk="0" h="4070" w="3807">
                  <a:moveTo>
                    <a:pt x="1884" y="4067"/>
                  </a:moveTo>
                  <a:lnTo>
                    <a:pt x="0" y="4069"/>
                  </a:lnTo>
                  <a:lnTo>
                    <a:pt x="1922" y="2"/>
                  </a:lnTo>
                  <a:lnTo>
                    <a:pt x="3806" y="0"/>
                  </a:lnTo>
                  <a:lnTo>
                    <a:pt x="1884" y="4067"/>
                  </a:lnTo>
                </a:path>
              </a:pathLst>
            </a:custGeom>
            <a:solidFill>
              <a:srgbClr val="E9ECEF"/>
            </a:solidFill>
            <a:ln>
              <a:noFill/>
            </a:ln>
          </p:spPr>
        </p:sp>
      </p:grpSp>
    </p:spTree>
  </p:cSld>
  <p:clrMap accent1="accent1" accent2="accent2" accent3="accent3" accent4="accent4" accent5="accent5" accent6="accent6" bg1="lt1" bg2="dk2" tx1="dk1" tx2="lt2" folHlink="folHlink" hlink="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20"/>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74" name="Google Shape;274;p20"/>
          <p:cNvSpPr txBox="1"/>
          <p:nvPr>
            <p:ph idx="1" type="body"/>
          </p:nvPr>
        </p:nvSpPr>
        <p:spPr>
          <a:xfrm>
            <a:off x="468000" y="1800000"/>
            <a:ext cx="9071640" cy="3288240"/>
          </a:xfrm>
          <a:prstGeom prst="rect">
            <a:avLst/>
          </a:prstGeom>
          <a:noFill/>
          <a:ln>
            <a:noFill/>
          </a:ln>
        </p:spPr>
        <p:txBody>
          <a:bodyPr anchorCtr="0" anchor="t" bIns="0" lIns="0" spcFirstLastPara="1" rIns="0" wrap="square" tIns="0">
            <a:normAutofit/>
          </a:bodyPr>
          <a:lstStyle>
            <a:lvl1pPr indent="-228600" lvl="0" marL="4572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75" name="Google Shape;275;p20"/>
          <p:cNvSpPr/>
          <p:nvPr/>
        </p:nvSpPr>
        <p:spPr>
          <a:xfrm>
            <a:off x="6411960" y="1300320"/>
            <a:ext cx="861840" cy="182880"/>
          </a:xfrm>
          <a:prstGeom prst="rect">
            <a:avLst/>
          </a:prstGeom>
          <a:solidFill>
            <a:srgbClr val="FFFFFF">
              <a:alpha val="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 name="Google Shape;276;p20"/>
          <p:cNvSpPr/>
          <p:nvPr/>
        </p:nvSpPr>
        <p:spPr>
          <a:xfrm>
            <a:off x="5813280" y="3854880"/>
            <a:ext cx="861840" cy="182880"/>
          </a:xfrm>
          <a:prstGeom prst="rect">
            <a:avLst/>
          </a:prstGeom>
          <a:solidFill>
            <a:srgbClr val="FFFFFF">
              <a:alpha val="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 name="Google Shape;277;p20"/>
          <p:cNvSpPr/>
          <p:nvPr/>
        </p:nvSpPr>
        <p:spPr>
          <a:xfrm>
            <a:off x="7589520" y="2560320"/>
            <a:ext cx="2194560" cy="2194560"/>
          </a:xfrm>
          <a:prstGeom prst="ellipse">
            <a:avLst/>
          </a:prstGeom>
          <a:solidFill>
            <a:srgbClr val="8D99AE">
              <a:alpha val="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 name="Google Shape;278;p20"/>
          <p:cNvSpPr/>
          <p:nvPr/>
        </p:nvSpPr>
        <p:spPr>
          <a:xfrm>
            <a:off x="3200400" y="731520"/>
            <a:ext cx="1684800" cy="1645920"/>
          </a:xfrm>
          <a:prstGeom prst="ellipse">
            <a:avLst/>
          </a:prstGeom>
          <a:solidFill>
            <a:srgbClr val="8D99AE">
              <a:alpha val="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 name="Google Shape;279;p20"/>
          <p:cNvSpPr/>
          <p:nvPr/>
        </p:nvSpPr>
        <p:spPr>
          <a:xfrm>
            <a:off x="1424160" y="3489120"/>
            <a:ext cx="1684800" cy="1645920"/>
          </a:xfrm>
          <a:prstGeom prst="ellipse">
            <a:avLst/>
          </a:prstGeom>
          <a:solidFill>
            <a:srgbClr val="8D99AE">
              <a:alpha val="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 name="Google Shape;280;p20"/>
          <p:cNvSpPr/>
          <p:nvPr/>
        </p:nvSpPr>
        <p:spPr>
          <a:xfrm>
            <a:off x="700920" y="1900080"/>
            <a:ext cx="1402200" cy="1848960"/>
          </a:xfrm>
          <a:custGeom>
            <a:rect b="b" l="l" r="r" t="t"/>
            <a:pathLst>
              <a:path extrusionOk="0" h="5589" w="4827">
                <a:moveTo>
                  <a:pt x="1270" y="0"/>
                </a:moveTo>
                <a:cubicBezTo>
                  <a:pt x="0" y="2540"/>
                  <a:pt x="2540" y="5588"/>
                  <a:pt x="4826" y="5080"/>
                </a:cubicBezTo>
              </a:path>
            </a:pathLst>
          </a:custGeom>
          <a:noFill/>
          <a:ln cap="flat" cmpd="sng" w="36700">
            <a:solidFill>
              <a:srgbClr val="666666"/>
            </a:solidFill>
            <a:prstDash val="dashDot"/>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 name="Google Shape;281;p20"/>
          <p:cNvSpPr/>
          <p:nvPr/>
        </p:nvSpPr>
        <p:spPr>
          <a:xfrm>
            <a:off x="3931920" y="2011680"/>
            <a:ext cx="975960" cy="1371600"/>
          </a:xfrm>
          <a:custGeom>
            <a:rect b="b" l="l" r="r" t="t"/>
            <a:pathLst>
              <a:path extrusionOk="0" h="3811" w="3302">
                <a:moveTo>
                  <a:pt x="0" y="3810"/>
                </a:moveTo>
                <a:cubicBezTo>
                  <a:pt x="762" y="3048"/>
                  <a:pt x="1271" y="3556"/>
                  <a:pt x="1270" y="2795"/>
                </a:cubicBezTo>
                <a:cubicBezTo>
                  <a:pt x="1270" y="2032"/>
                  <a:pt x="3301" y="2286"/>
                  <a:pt x="2540" y="3048"/>
                </a:cubicBezTo>
                <a:cubicBezTo>
                  <a:pt x="1778" y="3810"/>
                  <a:pt x="1524" y="508"/>
                  <a:pt x="2540" y="0"/>
                </a:cubicBezTo>
              </a:path>
            </a:pathLst>
          </a:custGeom>
          <a:noFill/>
          <a:ln cap="flat" cmpd="sng" w="36700">
            <a:solidFill>
              <a:srgbClr val="666666"/>
            </a:solidFill>
            <a:prstDash val="dashDot"/>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 name="Google Shape;282;p20"/>
          <p:cNvSpPr/>
          <p:nvPr/>
        </p:nvSpPr>
        <p:spPr>
          <a:xfrm>
            <a:off x="7724880" y="2103120"/>
            <a:ext cx="779040" cy="1463040"/>
          </a:xfrm>
          <a:custGeom>
            <a:rect b="b" l="l" r="r" t="t"/>
            <a:pathLst>
              <a:path extrusionOk="0" h="4065" w="2795">
                <a:moveTo>
                  <a:pt x="762" y="4064"/>
                </a:moveTo>
                <a:cubicBezTo>
                  <a:pt x="0" y="3301"/>
                  <a:pt x="2794" y="3555"/>
                  <a:pt x="2794" y="2794"/>
                </a:cubicBezTo>
                <a:cubicBezTo>
                  <a:pt x="2794" y="2032"/>
                  <a:pt x="0" y="1778"/>
                  <a:pt x="762" y="2540"/>
                </a:cubicBezTo>
                <a:cubicBezTo>
                  <a:pt x="1524" y="3302"/>
                  <a:pt x="2540" y="508"/>
                  <a:pt x="1524" y="0"/>
                </a:cubicBezTo>
              </a:path>
            </a:pathLst>
          </a:custGeom>
          <a:noFill/>
          <a:ln cap="flat" cmpd="sng" w="36700">
            <a:solidFill>
              <a:srgbClr val="666666"/>
            </a:solidFill>
            <a:prstDash val="dashDot"/>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 name="Google Shape;283;p20"/>
          <p:cNvSpPr/>
          <p:nvPr/>
        </p:nvSpPr>
        <p:spPr>
          <a:xfrm>
            <a:off x="1424160" y="4754880"/>
            <a:ext cx="861840" cy="182880"/>
          </a:xfrm>
          <a:prstGeom prst="rect">
            <a:avLst/>
          </a:prstGeom>
          <a:solidFill>
            <a:srgbClr val="FFFFFF">
              <a:alpha val="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 name="Google Shape;284;p20"/>
          <p:cNvSpPr/>
          <p:nvPr/>
        </p:nvSpPr>
        <p:spPr>
          <a:xfrm>
            <a:off x="2887200" y="1300320"/>
            <a:ext cx="861840" cy="182880"/>
          </a:xfrm>
          <a:prstGeom prst="rect">
            <a:avLst/>
          </a:prstGeom>
          <a:solidFill>
            <a:srgbClr val="FFFFFF">
              <a:alpha val="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22"/>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335" name="Google Shape;335;p22"/>
          <p:cNvSpPr txBox="1"/>
          <p:nvPr>
            <p:ph idx="1" type="body"/>
          </p:nvPr>
        </p:nvSpPr>
        <p:spPr>
          <a:xfrm>
            <a:off x="468000" y="1800000"/>
            <a:ext cx="9071640" cy="3288240"/>
          </a:xfrm>
          <a:prstGeom prst="rect">
            <a:avLst/>
          </a:prstGeom>
          <a:noFill/>
          <a:ln>
            <a:noFill/>
          </a:ln>
        </p:spPr>
        <p:txBody>
          <a:bodyPr anchorCtr="0" anchor="t" bIns="0" lIns="0" spcFirstLastPara="1" rIns="0" wrap="square" tIns="0">
            <a:normAutofit/>
          </a:bodyPr>
          <a:lstStyle>
            <a:lvl1pPr indent="-228600" lvl="0" marL="4572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grpSp>
        <p:nvGrpSpPr>
          <p:cNvPr id="336" name="Google Shape;336;p22"/>
          <p:cNvGrpSpPr/>
          <p:nvPr/>
        </p:nvGrpSpPr>
        <p:grpSpPr>
          <a:xfrm>
            <a:off x="3570480" y="1225440"/>
            <a:ext cx="5120640" cy="2926080"/>
            <a:chOff x="3570480" y="1225440"/>
            <a:chExt cx="5120640" cy="2926080"/>
          </a:xfrm>
        </p:grpSpPr>
        <p:sp>
          <p:nvSpPr>
            <p:cNvPr id="337" name="Google Shape;337;p22"/>
            <p:cNvSpPr/>
            <p:nvPr/>
          </p:nvSpPr>
          <p:spPr>
            <a:xfrm>
              <a:off x="3570480" y="1528200"/>
              <a:ext cx="4927320" cy="2623320"/>
            </a:xfrm>
            <a:prstGeom prst="rect">
              <a:avLst/>
            </a:prstGeom>
            <a:solidFill>
              <a:srgbClr val="E9EC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 name="Google Shape;338;p22"/>
            <p:cNvSpPr/>
            <p:nvPr/>
          </p:nvSpPr>
          <p:spPr>
            <a:xfrm>
              <a:off x="3763800" y="1225440"/>
              <a:ext cx="4927320" cy="2623320"/>
            </a:xfrm>
            <a:prstGeom prst="rect">
              <a:avLst/>
            </a:prstGeom>
            <a:noFill/>
            <a:ln cap="flat" cmpd="sng" w="183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39" name="Google Shape;339;p22"/>
          <p:cNvGrpSpPr/>
          <p:nvPr/>
        </p:nvGrpSpPr>
        <p:grpSpPr>
          <a:xfrm>
            <a:off x="-2093780" y="-402082"/>
            <a:ext cx="4946421" cy="8521304"/>
            <a:chOff x="-2093780" y="-402082"/>
            <a:chExt cx="4946421" cy="8521304"/>
          </a:xfrm>
        </p:grpSpPr>
        <p:sp>
          <p:nvSpPr>
            <p:cNvPr id="340" name="Google Shape;340;p22"/>
            <p:cNvSpPr/>
            <p:nvPr/>
          </p:nvSpPr>
          <p:spPr>
            <a:xfrm>
              <a:off x="-893160" y="4486680"/>
              <a:ext cx="1073160" cy="766440"/>
            </a:xfrm>
            <a:custGeom>
              <a:rect b="b" l="l" r="r" t="t"/>
              <a:pathLst>
                <a:path extrusionOk="0" h="23506" w="21617">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CED4DA"/>
            </a:solidFill>
            <a:ln cap="flat" cmpd="sng" w="9525">
              <a:solidFill>
                <a:srgbClr val="000000"/>
              </a:solidFill>
              <a:prstDash val="solid"/>
              <a:round/>
              <a:headEnd len="sm" w="sm" type="none"/>
              <a:tailEnd len="sm" w="sm" type="none"/>
            </a:ln>
            <a:effectLst>
              <a:outerShdw rotWithShape="0" dir="2700000" dist="103350">
                <a:srgbClr val="80808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 name="Google Shape;341;p22"/>
            <p:cNvSpPr/>
            <p:nvPr/>
          </p:nvSpPr>
          <p:spPr>
            <a:xfrm rot="5358000">
              <a:off x="-897480" y="5153400"/>
              <a:ext cx="1068840" cy="766440"/>
            </a:xfrm>
            <a:custGeom>
              <a:rect b="b" l="l" r="r" t="t"/>
              <a:pathLst>
                <a:path extrusionOk="0" h="23506" w="21617">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343A40"/>
            </a:solidFill>
            <a:ln cap="flat" cmpd="sng" w="9525">
              <a:solidFill>
                <a:srgbClr val="000000"/>
              </a:solidFill>
              <a:prstDash val="solid"/>
              <a:round/>
              <a:headEnd len="sm" w="sm" type="none"/>
              <a:tailEnd len="sm" w="sm" type="none"/>
            </a:ln>
            <a:effectLst>
              <a:outerShdw rotWithShape="0" dir="2700000" dist="103350">
                <a:srgbClr val="80808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 name="Google Shape;342;p22"/>
            <p:cNvSpPr/>
            <p:nvPr/>
          </p:nvSpPr>
          <p:spPr>
            <a:xfrm>
              <a:off x="-228960" y="5161680"/>
              <a:ext cx="1073160" cy="766440"/>
            </a:xfrm>
            <a:custGeom>
              <a:rect b="b" l="l" r="r" t="t"/>
              <a:pathLst>
                <a:path extrusionOk="0" h="23506" w="21617">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F8F9FA"/>
            </a:solidFill>
            <a:ln cap="flat" cmpd="sng" w="9525">
              <a:solidFill>
                <a:srgbClr val="000000"/>
              </a:solidFill>
              <a:prstDash val="solid"/>
              <a:round/>
              <a:headEnd len="sm" w="sm" type="none"/>
              <a:tailEnd len="sm" w="sm" type="none"/>
            </a:ln>
            <a:effectLst>
              <a:outerShdw rotWithShape="0" dir="2700000" dist="103350">
                <a:srgbClr val="80808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 name="Google Shape;343;p22"/>
            <p:cNvSpPr/>
            <p:nvPr/>
          </p:nvSpPr>
          <p:spPr>
            <a:xfrm rot="5358000">
              <a:off x="-219960" y="4488840"/>
              <a:ext cx="1068480" cy="766440"/>
            </a:xfrm>
            <a:custGeom>
              <a:rect b="b" l="l" r="r" t="t"/>
              <a:pathLst>
                <a:path extrusionOk="0" h="23506" w="21617">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343A40"/>
            </a:solidFill>
            <a:ln cap="flat" cmpd="sng" w="9525">
              <a:solidFill>
                <a:srgbClr val="000000"/>
              </a:solidFill>
              <a:prstDash val="solid"/>
              <a:round/>
              <a:headEnd len="sm" w="sm" type="none"/>
              <a:tailEnd len="sm" w="sm" type="none"/>
            </a:ln>
            <a:effectLst>
              <a:outerShdw rotWithShape="0" dir="2700000" dist="103350">
                <a:srgbClr val="80808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 name="Google Shape;344;p22"/>
            <p:cNvSpPr/>
            <p:nvPr/>
          </p:nvSpPr>
          <p:spPr>
            <a:xfrm>
              <a:off x="-228960" y="3826080"/>
              <a:ext cx="1073160" cy="766440"/>
            </a:xfrm>
            <a:custGeom>
              <a:rect b="b" l="l" r="r" t="t"/>
              <a:pathLst>
                <a:path extrusionOk="0" h="23506" w="21617">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blipFill rotWithShape="1">
              <a:blip r:embed="rId1">
                <a:alphaModFix/>
              </a:blip>
              <a:tile algn="tl" flip="none" tx="0" sx="100000" ty="0" sy="100000"/>
            </a:blipFill>
            <a:ln cap="flat" cmpd="sng" w="9525">
              <a:solidFill>
                <a:srgbClr val="000000"/>
              </a:solidFill>
              <a:prstDash val="solid"/>
              <a:round/>
              <a:headEnd len="sm" w="sm" type="none"/>
              <a:tailEnd len="sm" w="sm" type="none"/>
            </a:ln>
            <a:effectLst>
              <a:outerShdw rotWithShape="0" dir="2700000" dist="103350">
                <a:srgbClr val="80808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 name="Google Shape;345;p22"/>
            <p:cNvSpPr/>
            <p:nvPr/>
          </p:nvSpPr>
          <p:spPr>
            <a:xfrm rot="5358000">
              <a:off x="-1586160" y="4494600"/>
              <a:ext cx="1068840" cy="766440"/>
            </a:xfrm>
            <a:custGeom>
              <a:rect b="b" l="l" r="r" t="t"/>
              <a:pathLst>
                <a:path extrusionOk="0" h="23506" w="21617">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blipFill rotWithShape="0">
              <a:blip r:embed="rId2">
                <a:alphaModFix/>
              </a:blip>
              <a:tile algn="tl" flip="none" tx="11" sx="100000" ty="5" sy="100000"/>
            </a:blipFill>
            <a:ln cap="flat" cmpd="sng" w="9525">
              <a:solidFill>
                <a:srgbClr val="000000"/>
              </a:solidFill>
              <a:prstDash val="solid"/>
              <a:round/>
              <a:headEnd len="sm" w="sm" type="none"/>
              <a:tailEnd len="sm" w="sm" type="none"/>
            </a:ln>
            <a:effectLst>
              <a:outerShdw rotWithShape="0" dir="2700000" dist="103350">
                <a:srgbClr val="80808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 name="Google Shape;346;p22"/>
            <p:cNvSpPr/>
            <p:nvPr/>
          </p:nvSpPr>
          <p:spPr>
            <a:xfrm rot="5358000">
              <a:off x="-2238480" y="5170680"/>
              <a:ext cx="1068840" cy="766440"/>
            </a:xfrm>
            <a:custGeom>
              <a:rect b="b" l="l" r="r" t="t"/>
              <a:pathLst>
                <a:path extrusionOk="0" h="23506" w="21617">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DEE2E6"/>
            </a:solidFill>
            <a:ln cap="flat" cmpd="sng" w="9525">
              <a:solidFill>
                <a:srgbClr val="000000"/>
              </a:solidFill>
              <a:prstDash val="solid"/>
              <a:round/>
              <a:headEnd len="sm" w="sm" type="none"/>
              <a:tailEnd len="sm" w="sm" type="none"/>
            </a:ln>
            <a:effectLst>
              <a:outerShdw rotWithShape="0" dir="2700000" dist="103350">
                <a:srgbClr val="80808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7" name="Google Shape;347;p22"/>
            <p:cNvSpPr/>
            <p:nvPr/>
          </p:nvSpPr>
          <p:spPr>
            <a:xfrm rot="5358000">
              <a:off x="-897120" y="3821400"/>
              <a:ext cx="1068840" cy="766440"/>
            </a:xfrm>
            <a:custGeom>
              <a:rect b="b" l="l" r="r" t="t"/>
              <a:pathLst>
                <a:path extrusionOk="0" h="23506" w="21617">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6C757D"/>
            </a:solidFill>
            <a:ln cap="flat" cmpd="sng" w="9525">
              <a:solidFill>
                <a:srgbClr val="000000"/>
              </a:solidFill>
              <a:prstDash val="solid"/>
              <a:round/>
              <a:headEnd len="sm" w="sm" type="none"/>
              <a:tailEnd len="sm" w="sm" type="none"/>
            </a:ln>
            <a:effectLst>
              <a:outerShdw rotWithShape="0" dir="2700000" dist="103350">
                <a:srgbClr val="80808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8" name="Google Shape;348;p22"/>
            <p:cNvSpPr/>
            <p:nvPr/>
          </p:nvSpPr>
          <p:spPr>
            <a:xfrm rot="5358000">
              <a:off x="-222120" y="3154680"/>
              <a:ext cx="1068840" cy="766440"/>
            </a:xfrm>
            <a:custGeom>
              <a:rect b="b" l="l" r="r" t="t"/>
              <a:pathLst>
                <a:path extrusionOk="0" h="23506" w="21617">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DEE2E6"/>
            </a:solidFill>
            <a:ln cap="flat" cmpd="sng" w="9525">
              <a:solidFill>
                <a:srgbClr val="000000"/>
              </a:solidFill>
              <a:prstDash val="solid"/>
              <a:round/>
              <a:headEnd len="sm" w="sm" type="none"/>
              <a:tailEnd len="sm" w="sm" type="none"/>
            </a:ln>
            <a:effectLst>
              <a:outerShdw rotWithShape="0" dir="2700000" dist="103350">
                <a:srgbClr val="80808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9" name="Google Shape;349;p22"/>
            <p:cNvSpPr/>
            <p:nvPr/>
          </p:nvSpPr>
          <p:spPr>
            <a:xfrm>
              <a:off x="455040" y="4477680"/>
              <a:ext cx="1073160" cy="766440"/>
            </a:xfrm>
            <a:custGeom>
              <a:rect b="b" l="l" r="r" t="t"/>
              <a:pathLst>
                <a:path extrusionOk="0" h="23506" w="21617">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6C757D"/>
            </a:solidFill>
            <a:ln cap="flat" cmpd="sng" w="9525">
              <a:solidFill>
                <a:srgbClr val="000000"/>
              </a:solidFill>
              <a:prstDash val="solid"/>
              <a:round/>
              <a:headEnd len="sm" w="sm" type="none"/>
              <a:tailEnd len="sm" w="sm" type="none"/>
            </a:ln>
            <a:effectLst>
              <a:outerShdw rotWithShape="0" dir="2700000" dist="103350">
                <a:srgbClr val="80808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0" name="Google Shape;350;p22"/>
            <p:cNvSpPr/>
            <p:nvPr/>
          </p:nvSpPr>
          <p:spPr>
            <a:xfrm rot="5358000">
              <a:off x="470520" y="3821400"/>
              <a:ext cx="1068840" cy="766440"/>
            </a:xfrm>
            <a:custGeom>
              <a:rect b="b" l="l" r="r" t="t"/>
              <a:pathLst>
                <a:path extrusionOk="0" h="23506" w="21617">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E9ECEF"/>
            </a:solidFill>
            <a:ln cap="flat" cmpd="sng" w="9525">
              <a:solidFill>
                <a:srgbClr val="000000"/>
              </a:solidFill>
              <a:prstDash val="solid"/>
              <a:round/>
              <a:headEnd len="sm" w="sm" type="none"/>
              <a:tailEnd len="sm" w="sm" type="none"/>
            </a:ln>
            <a:effectLst>
              <a:outerShdw rotWithShape="0" dir="2700000" dist="103350">
                <a:srgbClr val="80808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1" name="Google Shape;351;p22"/>
            <p:cNvSpPr/>
            <p:nvPr/>
          </p:nvSpPr>
          <p:spPr>
            <a:xfrm>
              <a:off x="1158840" y="5170680"/>
              <a:ext cx="1073160" cy="766440"/>
            </a:xfrm>
            <a:custGeom>
              <a:rect b="b" l="l" r="r" t="t"/>
              <a:pathLst>
                <a:path extrusionOk="0" h="23506" w="21617">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CED4DA"/>
            </a:solidFill>
            <a:ln cap="flat" cmpd="sng" w="9525">
              <a:solidFill>
                <a:srgbClr val="000000"/>
              </a:solidFill>
              <a:prstDash val="solid"/>
              <a:round/>
              <a:headEnd len="sm" w="sm" type="none"/>
              <a:tailEnd len="sm" w="sm" type="none"/>
            </a:ln>
            <a:effectLst>
              <a:outerShdw rotWithShape="0" dir="2700000" dist="103350">
                <a:srgbClr val="80808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2" name="Google Shape;352;p22"/>
            <p:cNvSpPr/>
            <p:nvPr/>
          </p:nvSpPr>
          <p:spPr>
            <a:xfrm>
              <a:off x="-1561680" y="5162760"/>
              <a:ext cx="1073160" cy="766440"/>
            </a:xfrm>
            <a:custGeom>
              <a:rect b="b" l="l" r="r" t="t"/>
              <a:pathLst>
                <a:path extrusionOk="0" h="23506" w="21617">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6C757D"/>
            </a:solidFill>
            <a:ln cap="flat" cmpd="sng" w="9525">
              <a:solidFill>
                <a:srgbClr val="000000"/>
              </a:solidFill>
              <a:prstDash val="solid"/>
              <a:round/>
              <a:headEnd len="sm" w="sm" type="none"/>
              <a:tailEnd len="sm" w="sm" type="none"/>
            </a:ln>
            <a:effectLst>
              <a:outerShdw rotWithShape="0" dir="2700000" dist="103350">
                <a:srgbClr val="80808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3" name="Google Shape;353;p22"/>
            <p:cNvSpPr/>
            <p:nvPr/>
          </p:nvSpPr>
          <p:spPr>
            <a:xfrm rot="5358000">
              <a:off x="461520" y="5170680"/>
              <a:ext cx="1068840" cy="766440"/>
            </a:xfrm>
            <a:custGeom>
              <a:rect b="b" l="l" r="r" t="t"/>
              <a:pathLst>
                <a:path extrusionOk="0" h="23506" w="21617">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DEE2E6"/>
            </a:solidFill>
            <a:ln cap="flat" cmpd="sng" w="9525">
              <a:solidFill>
                <a:srgbClr val="000000"/>
              </a:solidFill>
              <a:prstDash val="solid"/>
              <a:round/>
              <a:headEnd len="sm" w="sm" type="none"/>
              <a:tailEnd len="sm" w="sm" type="none"/>
            </a:ln>
            <a:effectLst>
              <a:outerShdw rotWithShape="0" dir="2700000" dist="103350">
                <a:srgbClr val="80808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4" name="Google Shape;354;p22"/>
            <p:cNvSpPr/>
            <p:nvPr/>
          </p:nvSpPr>
          <p:spPr>
            <a:xfrm flipH="1" rot="-5358000">
              <a:off x="-232200" y="1793880"/>
              <a:ext cx="1068840" cy="766440"/>
            </a:xfrm>
            <a:custGeom>
              <a:rect b="b" l="l" r="r" t="t"/>
              <a:pathLst>
                <a:path extrusionOk="0" h="23506" w="21617">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212529"/>
            </a:solidFill>
            <a:ln cap="flat" cmpd="sng" w="9525">
              <a:solidFill>
                <a:srgbClr val="000000"/>
              </a:solidFill>
              <a:prstDash val="solid"/>
              <a:round/>
              <a:headEnd len="sm" w="sm" type="none"/>
              <a:tailEnd len="sm" w="sm" type="none"/>
            </a:ln>
            <a:effectLst>
              <a:outerShdw rotWithShape="0" dir="2700000" dist="103350">
                <a:srgbClr val="80808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 name="Google Shape;355;p22"/>
            <p:cNvSpPr/>
            <p:nvPr/>
          </p:nvSpPr>
          <p:spPr>
            <a:xfrm flipH="1" rot="-5358000">
              <a:off x="419760" y="2469960"/>
              <a:ext cx="1068840" cy="766440"/>
            </a:xfrm>
            <a:custGeom>
              <a:rect b="b" l="l" r="r" t="t"/>
              <a:pathLst>
                <a:path extrusionOk="0" h="23506" w="21617">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DEE2E6"/>
            </a:solidFill>
            <a:ln cap="flat" cmpd="sng" w="9525">
              <a:solidFill>
                <a:srgbClr val="000000"/>
              </a:solidFill>
              <a:prstDash val="solid"/>
              <a:round/>
              <a:headEnd len="sm" w="sm" type="none"/>
              <a:tailEnd len="sm" w="sm" type="none"/>
            </a:ln>
            <a:effectLst>
              <a:outerShdw rotWithShape="0" dir="2700000" dist="103350">
                <a:srgbClr val="80808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6" name="Google Shape;356;p22"/>
            <p:cNvSpPr/>
            <p:nvPr/>
          </p:nvSpPr>
          <p:spPr>
            <a:xfrm flipH="1">
              <a:off x="-246600" y="2462040"/>
              <a:ext cx="1073160" cy="766440"/>
            </a:xfrm>
            <a:custGeom>
              <a:rect b="b" l="l" r="r" t="t"/>
              <a:pathLst>
                <a:path extrusionOk="0" h="23506" w="21617">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6C757D"/>
            </a:solidFill>
            <a:ln cap="flat" cmpd="sng" w="9525">
              <a:solidFill>
                <a:srgbClr val="000000"/>
              </a:solidFill>
              <a:prstDash val="solid"/>
              <a:round/>
              <a:headEnd len="sm" w="sm" type="none"/>
              <a:tailEnd len="sm" w="sm" type="none"/>
            </a:ln>
            <a:effectLst>
              <a:outerShdw rotWithShape="0" dir="2700000" dist="103350">
                <a:srgbClr val="80808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7" name="Google Shape;357;p22"/>
            <p:cNvSpPr/>
            <p:nvPr/>
          </p:nvSpPr>
          <p:spPr>
            <a:xfrm>
              <a:off x="1107720" y="1135080"/>
              <a:ext cx="1073160" cy="766440"/>
            </a:xfrm>
            <a:custGeom>
              <a:rect b="b" l="l" r="r" t="t"/>
              <a:pathLst>
                <a:path extrusionOk="0" h="23506" w="21617">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CED4DA"/>
            </a:solidFill>
            <a:ln cap="flat" cmpd="sng" w="9525">
              <a:solidFill>
                <a:srgbClr val="000000"/>
              </a:solidFill>
              <a:prstDash val="solid"/>
              <a:round/>
              <a:headEnd len="sm" w="sm" type="none"/>
              <a:tailEnd len="sm" w="sm" type="none"/>
            </a:ln>
            <a:effectLst>
              <a:outerShdw rotWithShape="0" dir="2700000" dist="103350">
                <a:srgbClr val="80808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8" name="Google Shape;358;p22"/>
            <p:cNvSpPr/>
            <p:nvPr/>
          </p:nvSpPr>
          <p:spPr>
            <a:xfrm rot="5358000">
              <a:off x="1103040" y="1801800"/>
              <a:ext cx="1068840" cy="766440"/>
            </a:xfrm>
            <a:custGeom>
              <a:rect b="b" l="l" r="r" t="t"/>
              <a:pathLst>
                <a:path extrusionOk="0" h="23506" w="21617">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343A40"/>
            </a:solidFill>
            <a:ln cap="flat" cmpd="sng" w="9525">
              <a:solidFill>
                <a:srgbClr val="000000"/>
              </a:solidFill>
              <a:prstDash val="solid"/>
              <a:round/>
              <a:headEnd len="sm" w="sm" type="none"/>
              <a:tailEnd len="sm" w="sm" type="none"/>
            </a:ln>
            <a:effectLst>
              <a:outerShdw rotWithShape="0" dir="2700000" dist="103350">
                <a:srgbClr val="80808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9" name="Google Shape;359;p22"/>
            <p:cNvSpPr/>
            <p:nvPr/>
          </p:nvSpPr>
          <p:spPr>
            <a:xfrm rot="5358000">
              <a:off x="414360" y="1143000"/>
              <a:ext cx="1068840" cy="766440"/>
            </a:xfrm>
            <a:custGeom>
              <a:rect b="b" l="l" r="r" t="t"/>
              <a:pathLst>
                <a:path extrusionOk="0" h="23506" w="21617">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blipFill rotWithShape="0">
              <a:blip r:embed="rId3">
                <a:alphaModFix/>
              </a:blip>
              <a:tile algn="tl" flip="none" tx="11" sx="100000" ty="5" sy="100000"/>
            </a:blipFill>
            <a:ln cap="flat" cmpd="sng" w="9525">
              <a:solidFill>
                <a:srgbClr val="000000"/>
              </a:solidFill>
              <a:prstDash val="solid"/>
              <a:round/>
              <a:headEnd len="sm" w="sm" type="none"/>
              <a:tailEnd len="sm" w="sm" type="none"/>
            </a:ln>
            <a:effectLst>
              <a:outerShdw rotWithShape="0" dir="2700000" dist="103350">
                <a:srgbClr val="80808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0" name="Google Shape;360;p22"/>
            <p:cNvSpPr/>
            <p:nvPr/>
          </p:nvSpPr>
          <p:spPr>
            <a:xfrm>
              <a:off x="439200" y="1811160"/>
              <a:ext cx="1073160" cy="766440"/>
            </a:xfrm>
            <a:custGeom>
              <a:rect b="b" l="l" r="r" t="t"/>
              <a:pathLst>
                <a:path extrusionOk="0" h="23506" w="21617">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6C757D"/>
            </a:solidFill>
            <a:ln cap="flat" cmpd="sng" w="9525">
              <a:solidFill>
                <a:srgbClr val="000000"/>
              </a:solidFill>
              <a:prstDash val="solid"/>
              <a:round/>
              <a:headEnd len="sm" w="sm" type="none"/>
              <a:tailEnd len="sm" w="sm" type="none"/>
            </a:ln>
            <a:effectLst>
              <a:outerShdw rotWithShape="0" dir="2700000" dist="103350">
                <a:srgbClr val="80808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1" name="Google Shape;361;p22"/>
            <p:cNvSpPr/>
            <p:nvPr/>
          </p:nvSpPr>
          <p:spPr>
            <a:xfrm>
              <a:off x="423720" y="451080"/>
              <a:ext cx="1073160" cy="766440"/>
            </a:xfrm>
            <a:custGeom>
              <a:rect b="b" l="l" r="r" t="t"/>
              <a:pathLst>
                <a:path extrusionOk="0" h="23506" w="21617">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CED4DA"/>
            </a:solidFill>
            <a:ln cap="flat" cmpd="sng" w="9525">
              <a:solidFill>
                <a:srgbClr val="000000"/>
              </a:solidFill>
              <a:prstDash val="solid"/>
              <a:round/>
              <a:headEnd len="sm" w="sm" type="none"/>
              <a:tailEnd len="sm" w="sm" type="none"/>
            </a:ln>
            <a:effectLst>
              <a:outerShdw rotWithShape="0" dir="2700000" dist="103350">
                <a:srgbClr val="80808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2" name="Google Shape;362;p22"/>
            <p:cNvSpPr/>
            <p:nvPr/>
          </p:nvSpPr>
          <p:spPr>
            <a:xfrm rot="5358000">
              <a:off x="-246600" y="438840"/>
              <a:ext cx="1068840" cy="766440"/>
            </a:xfrm>
            <a:custGeom>
              <a:rect b="b" l="l" r="r" t="t"/>
              <a:pathLst>
                <a:path extrusionOk="0" h="23506" w="21617">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DEE2E6"/>
            </a:solidFill>
            <a:ln cap="flat" cmpd="sng" w="9525">
              <a:solidFill>
                <a:srgbClr val="000000"/>
              </a:solidFill>
              <a:prstDash val="solid"/>
              <a:round/>
              <a:headEnd len="sm" w="sm" type="none"/>
              <a:tailEnd len="sm" w="sm" type="none"/>
            </a:ln>
            <a:effectLst>
              <a:outerShdw rotWithShape="0" dir="2700000" dist="103350">
                <a:srgbClr val="80808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3" name="Google Shape;363;p22"/>
            <p:cNvSpPr/>
            <p:nvPr/>
          </p:nvSpPr>
          <p:spPr>
            <a:xfrm rot="5358000">
              <a:off x="434880" y="-246240"/>
              <a:ext cx="1068840" cy="766440"/>
            </a:xfrm>
            <a:custGeom>
              <a:rect b="b" l="l" r="r" t="t"/>
              <a:pathLst>
                <a:path extrusionOk="0" h="23506" w="21617">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6C757D"/>
            </a:solidFill>
            <a:ln cap="flat" cmpd="sng" w="9525">
              <a:solidFill>
                <a:srgbClr val="000000"/>
              </a:solidFill>
              <a:prstDash val="solid"/>
              <a:round/>
              <a:headEnd len="sm" w="sm" type="none"/>
              <a:tailEnd len="sm" w="sm" type="none"/>
            </a:ln>
            <a:effectLst>
              <a:outerShdw rotWithShape="0" dir="2700000" dist="103350">
                <a:srgbClr val="80808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4" name="Google Shape;364;p22"/>
            <p:cNvSpPr/>
            <p:nvPr/>
          </p:nvSpPr>
          <p:spPr>
            <a:xfrm>
              <a:off x="1779480" y="1794600"/>
              <a:ext cx="1073160" cy="766440"/>
            </a:xfrm>
            <a:custGeom>
              <a:rect b="b" l="l" r="r" t="t"/>
              <a:pathLst>
                <a:path extrusionOk="0" h="23506" w="21617">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CED4DA"/>
            </a:solidFill>
            <a:ln cap="flat" cmpd="sng" w="9525">
              <a:solidFill>
                <a:srgbClr val="000000"/>
              </a:solidFill>
              <a:prstDash val="solid"/>
              <a:round/>
              <a:headEnd len="sm" w="sm" type="none"/>
              <a:tailEnd len="sm" w="sm" type="none"/>
            </a:ln>
            <a:effectLst>
              <a:outerShdw rotWithShape="0" dir="2700000" dist="103350">
                <a:srgbClr val="80808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5" name="Google Shape;365;p22"/>
            <p:cNvSpPr/>
            <p:nvPr/>
          </p:nvSpPr>
          <p:spPr>
            <a:xfrm>
              <a:off x="1106280" y="-257040"/>
              <a:ext cx="1073160" cy="766440"/>
            </a:xfrm>
            <a:custGeom>
              <a:rect b="b" l="l" r="r" t="t"/>
              <a:pathLst>
                <a:path extrusionOk="0" h="23506" w="21617">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blipFill rotWithShape="1">
              <a:blip r:embed="rId4">
                <a:alphaModFix/>
              </a:blip>
              <a:tile algn="tl" flip="none" tx="0" sx="100000" ty="0" sy="100000"/>
            </a:blipFill>
            <a:ln cap="flat" cmpd="sng" w="9525">
              <a:solidFill>
                <a:srgbClr val="000000"/>
              </a:solidFill>
              <a:prstDash val="solid"/>
              <a:round/>
              <a:headEnd len="sm" w="sm" type="none"/>
              <a:tailEnd len="sm" w="sm" type="none"/>
            </a:ln>
            <a:effectLst>
              <a:outerShdw rotWithShape="0" dir="2700000" dist="103350">
                <a:srgbClr val="80808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6" name="Google Shape;366;p22"/>
            <p:cNvSpPr/>
            <p:nvPr/>
          </p:nvSpPr>
          <p:spPr>
            <a:xfrm>
              <a:off x="-908280" y="1790640"/>
              <a:ext cx="1073160" cy="766440"/>
            </a:xfrm>
            <a:custGeom>
              <a:rect b="b" l="l" r="r" t="t"/>
              <a:pathLst>
                <a:path extrusionOk="0" h="23506" w="21617">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blipFill rotWithShape="1">
              <a:blip r:embed="rId5">
                <a:alphaModFix/>
              </a:blip>
              <a:tile algn="tl" flip="none" tx="0" sx="100000" ty="0" sy="100000"/>
            </a:blipFill>
            <a:ln cap="flat" cmpd="sng" w="9525">
              <a:solidFill>
                <a:srgbClr val="000000"/>
              </a:solidFill>
              <a:prstDash val="solid"/>
              <a:round/>
              <a:headEnd len="sm" w="sm" type="none"/>
              <a:tailEnd len="sm" w="sm" type="none"/>
            </a:ln>
            <a:effectLst>
              <a:outerShdw rotWithShape="0" dir="2700000" dist="103350">
                <a:srgbClr val="80808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7" name="Google Shape;367;p22"/>
            <p:cNvSpPr/>
            <p:nvPr/>
          </p:nvSpPr>
          <p:spPr>
            <a:xfrm rot="5358000">
              <a:off x="-245880" y="5825160"/>
              <a:ext cx="1068840" cy="766440"/>
            </a:xfrm>
            <a:custGeom>
              <a:rect b="b" l="l" r="r" t="t"/>
              <a:pathLst>
                <a:path extrusionOk="0" h="23506" w="21617">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6C757D"/>
            </a:solidFill>
            <a:ln cap="flat" cmpd="sng" w="9525">
              <a:solidFill>
                <a:srgbClr val="000000"/>
              </a:solidFill>
              <a:prstDash val="solid"/>
              <a:round/>
              <a:headEnd len="sm" w="sm" type="none"/>
              <a:tailEnd len="sm" w="sm" type="none"/>
            </a:ln>
            <a:effectLst>
              <a:outerShdw rotWithShape="0" dir="2700000" dist="103350">
                <a:srgbClr val="80808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8" name="Google Shape;368;p22"/>
            <p:cNvSpPr/>
            <p:nvPr/>
          </p:nvSpPr>
          <p:spPr>
            <a:xfrm>
              <a:off x="427320" y="5853960"/>
              <a:ext cx="1073160" cy="766440"/>
            </a:xfrm>
            <a:custGeom>
              <a:rect b="b" l="l" r="r" t="t"/>
              <a:pathLst>
                <a:path extrusionOk="0" h="23506" w="21617">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blipFill rotWithShape="1">
              <a:blip r:embed="rId6">
                <a:alphaModFix/>
              </a:blip>
              <a:tile algn="tl" flip="none" tx="0" sx="100000" ty="0" sy="100000"/>
            </a:blipFill>
            <a:ln cap="flat" cmpd="sng" w="9525">
              <a:solidFill>
                <a:srgbClr val="000000"/>
              </a:solidFill>
              <a:prstDash val="solid"/>
              <a:round/>
              <a:headEnd len="sm" w="sm" type="none"/>
              <a:tailEnd len="sm" w="sm" type="none"/>
            </a:ln>
            <a:effectLst>
              <a:outerShdw rotWithShape="0" dir="2700000" dist="103350">
                <a:srgbClr val="80808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9" name="Google Shape;369;p22"/>
            <p:cNvSpPr/>
            <p:nvPr/>
          </p:nvSpPr>
          <p:spPr>
            <a:xfrm>
              <a:off x="-236880" y="6494040"/>
              <a:ext cx="1073160" cy="766440"/>
            </a:xfrm>
            <a:custGeom>
              <a:rect b="b" l="l" r="r" t="t"/>
              <a:pathLst>
                <a:path extrusionOk="0" h="23506" w="21617">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CED4DA"/>
            </a:solidFill>
            <a:ln cap="flat" cmpd="sng" w="9525">
              <a:solidFill>
                <a:srgbClr val="000000"/>
              </a:solidFill>
              <a:prstDash val="solid"/>
              <a:round/>
              <a:headEnd len="sm" w="sm" type="none"/>
              <a:tailEnd len="sm" w="sm" type="none"/>
            </a:ln>
            <a:effectLst>
              <a:outerShdw rotWithShape="0" dir="2700000" dist="103350">
                <a:srgbClr val="80808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0" name="Google Shape;370;p22"/>
            <p:cNvSpPr/>
            <p:nvPr/>
          </p:nvSpPr>
          <p:spPr>
            <a:xfrm rot="5358000">
              <a:off x="-929880" y="6501960"/>
              <a:ext cx="1068840" cy="766440"/>
            </a:xfrm>
            <a:custGeom>
              <a:rect b="b" l="l" r="r" t="t"/>
              <a:pathLst>
                <a:path extrusionOk="0" h="23506" w="21617">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E9ECEF"/>
            </a:solidFill>
            <a:ln cap="flat" cmpd="sng" w="9525">
              <a:solidFill>
                <a:srgbClr val="000000"/>
              </a:solidFill>
              <a:prstDash val="solid"/>
              <a:round/>
              <a:headEnd len="sm" w="sm" type="none"/>
              <a:tailEnd len="sm" w="sm" type="none"/>
            </a:ln>
            <a:effectLst>
              <a:outerShdw rotWithShape="0" dir="2700000" dist="103350">
                <a:srgbClr val="80808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 name="Google Shape;371;p22"/>
            <p:cNvSpPr/>
            <p:nvPr/>
          </p:nvSpPr>
          <p:spPr>
            <a:xfrm rot="5358000">
              <a:off x="-246600" y="7197120"/>
              <a:ext cx="1068480" cy="766440"/>
            </a:xfrm>
            <a:custGeom>
              <a:rect b="b" l="l" r="r" t="t"/>
              <a:pathLst>
                <a:path extrusionOk="0" h="23506" w="21617">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343A40"/>
            </a:solidFill>
            <a:ln cap="flat" cmpd="sng" w="9525">
              <a:solidFill>
                <a:srgbClr val="000000"/>
              </a:solidFill>
              <a:prstDash val="solid"/>
              <a:round/>
              <a:headEnd len="sm" w="sm" type="none"/>
              <a:tailEnd len="sm" w="sm" type="none"/>
            </a:ln>
            <a:effectLst>
              <a:outerShdw rotWithShape="0" dir="2700000" dist="103350">
                <a:srgbClr val="80808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2" name="Google Shape;372;p22"/>
            <p:cNvSpPr/>
            <p:nvPr/>
          </p:nvSpPr>
          <p:spPr>
            <a:xfrm rot="5358000">
              <a:off x="426600" y="6518520"/>
              <a:ext cx="1068840" cy="766440"/>
            </a:xfrm>
            <a:custGeom>
              <a:rect b="b" l="l" r="r" t="t"/>
              <a:pathLst>
                <a:path extrusionOk="0" h="23506" w="21617">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DEE2E6"/>
            </a:solidFill>
            <a:ln cap="flat" cmpd="sng" w="9525">
              <a:solidFill>
                <a:srgbClr val="000000"/>
              </a:solidFill>
              <a:prstDash val="solid"/>
              <a:round/>
              <a:headEnd len="sm" w="sm" type="none"/>
              <a:tailEnd len="sm" w="sm" type="none"/>
            </a:ln>
            <a:effectLst>
              <a:outerShdw rotWithShape="0" dir="2700000" dist="103350">
                <a:srgbClr val="80808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3" name="Google Shape;373;p22"/>
            <p:cNvSpPr/>
            <p:nvPr/>
          </p:nvSpPr>
          <p:spPr>
            <a:xfrm>
              <a:off x="1103400" y="6530040"/>
              <a:ext cx="1073160" cy="766440"/>
            </a:xfrm>
            <a:custGeom>
              <a:rect b="b" l="l" r="r" t="t"/>
              <a:pathLst>
                <a:path extrusionOk="0" h="23506" w="21617">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6C757D"/>
            </a:solidFill>
            <a:ln cap="flat" cmpd="sng" w="9525">
              <a:solidFill>
                <a:srgbClr val="000000"/>
              </a:solidFill>
              <a:prstDash val="solid"/>
              <a:round/>
              <a:headEnd len="sm" w="sm" type="none"/>
              <a:tailEnd len="sm" w="sm" type="none"/>
            </a:ln>
            <a:effectLst>
              <a:outerShdw rotWithShape="0" dir="2700000" dist="103350">
                <a:srgbClr val="80808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74" name="Google Shape;374;p22"/>
          <p:cNvSpPr txBox="1"/>
          <p:nvPr/>
        </p:nvSpPr>
        <p:spPr>
          <a:xfrm>
            <a:off x="3844800" y="1408320"/>
            <a:ext cx="1097280" cy="12258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8000"/>
              <a:buFont typeface="Arial"/>
              <a:buNone/>
            </a:pPr>
            <a:r>
              <a:rPr b="0" i="0" lang="es-CO" sz="8000" u="none" cap="none" strike="noStrike">
                <a:solidFill>
                  <a:srgbClr val="000000"/>
                </a:solidFill>
                <a:latin typeface="Arial"/>
                <a:ea typeface="Arial"/>
                <a:cs typeface="Arial"/>
                <a:sym typeface="Arial"/>
              </a:rPr>
              <a:t>“</a:t>
            </a:r>
            <a:endParaRPr b="0" i="0" sz="8000" u="none" cap="none" strike="noStrike">
              <a:solidFill>
                <a:srgbClr val="000000"/>
              </a:solidFill>
              <a:latin typeface="Arial"/>
              <a:ea typeface="Arial"/>
              <a:cs typeface="Arial"/>
              <a:sym typeface="Arial"/>
            </a:endParaRPr>
          </a:p>
        </p:txBody>
      </p:sp>
      <p:sp>
        <p:nvSpPr>
          <p:cNvPr id="375" name="Google Shape;375;p22"/>
          <p:cNvSpPr txBox="1"/>
          <p:nvPr/>
        </p:nvSpPr>
        <p:spPr>
          <a:xfrm>
            <a:off x="7868160" y="3039840"/>
            <a:ext cx="1097280" cy="111168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7200"/>
              <a:buFont typeface="Arial"/>
              <a:buNone/>
            </a:pPr>
            <a:r>
              <a:rPr b="0" i="0" lang="es-CO" sz="7200" u="none" cap="none" strike="noStrike">
                <a:solidFill>
                  <a:srgbClr val="000000"/>
                </a:solidFill>
                <a:latin typeface="Arial"/>
                <a:ea typeface="Arial"/>
                <a:cs typeface="Arial"/>
                <a:sym typeface="Arial"/>
              </a:rPr>
              <a:t>”</a:t>
            </a:r>
            <a:endParaRPr b="0" i="0" sz="7200" u="none" cap="none" strike="noStrike">
              <a:solidFill>
                <a:srgbClr val="000000"/>
              </a:solidFill>
              <a:latin typeface="Arial"/>
              <a:ea typeface="Arial"/>
              <a:cs typeface="Arial"/>
              <a:sym typeface="Arial"/>
            </a:endParaRPr>
          </a:p>
        </p:txBody>
      </p:sp>
      <p:sp>
        <p:nvSpPr>
          <p:cNvPr id="376" name="Google Shape;376;p22"/>
          <p:cNvSpPr/>
          <p:nvPr/>
        </p:nvSpPr>
        <p:spPr>
          <a:xfrm>
            <a:off x="8538120" y="3877200"/>
            <a:ext cx="975960" cy="1371600"/>
          </a:xfrm>
          <a:custGeom>
            <a:rect b="b" l="l" r="r" t="t"/>
            <a:pathLst>
              <a:path extrusionOk="0" h="3811" w="3302">
                <a:moveTo>
                  <a:pt x="0" y="3810"/>
                </a:moveTo>
                <a:cubicBezTo>
                  <a:pt x="762" y="3048"/>
                  <a:pt x="1271" y="3556"/>
                  <a:pt x="1270" y="2795"/>
                </a:cubicBezTo>
                <a:cubicBezTo>
                  <a:pt x="1270" y="2032"/>
                  <a:pt x="3301" y="2286"/>
                  <a:pt x="2540" y="3048"/>
                </a:cubicBezTo>
                <a:cubicBezTo>
                  <a:pt x="1778" y="3810"/>
                  <a:pt x="1524" y="508"/>
                  <a:pt x="2540" y="0"/>
                </a:cubicBezTo>
              </a:path>
            </a:pathLst>
          </a:custGeom>
          <a:noFill/>
          <a:ln cap="flat" cmpd="sng" w="36700">
            <a:solidFill>
              <a:srgbClr val="666666"/>
            </a:solidFill>
            <a:prstDash val="dashDot"/>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7" name="Google Shape;377;p22"/>
          <p:cNvSpPr/>
          <p:nvPr/>
        </p:nvSpPr>
        <p:spPr>
          <a:xfrm>
            <a:off x="7372080" y="4974480"/>
            <a:ext cx="1684800" cy="1645920"/>
          </a:xfrm>
          <a:prstGeom prst="ellipse">
            <a:avLst/>
          </a:prstGeom>
          <a:solidFill>
            <a:srgbClr val="8D99AE">
              <a:alpha val="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8" name="Google Shape;378;p22"/>
          <p:cNvSpPr/>
          <p:nvPr/>
        </p:nvSpPr>
        <p:spPr>
          <a:xfrm>
            <a:off x="7868160" y="-329040"/>
            <a:ext cx="2011680" cy="2011680"/>
          </a:xfrm>
          <a:prstGeom prst="ellipse">
            <a:avLst/>
          </a:prstGeom>
          <a:solidFill>
            <a:srgbClr val="8D99AE">
              <a:alpha val="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9" name="Google Shape;379;p22"/>
          <p:cNvSpPr/>
          <p:nvPr/>
        </p:nvSpPr>
        <p:spPr>
          <a:xfrm>
            <a:off x="2982960" y="3757320"/>
            <a:ext cx="1044720" cy="302760"/>
          </a:xfrm>
          <a:prstGeom prst="rect">
            <a:avLst/>
          </a:prstGeom>
          <a:solidFill>
            <a:srgbClr val="FFFFFF">
              <a:alpha val="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714" r:id="rId7"/>
    <p:sldLayoutId id="2147483715" r:id="rId8"/>
    <p:sldLayoutId id="2147483716" r:id="rId9"/>
    <p:sldLayoutId id="2147483717" r:id="rId10"/>
    <p:sldLayoutId id="2147483718" r:id="rId11"/>
    <p:sldLayoutId id="2147483719" r:id="rId12"/>
    <p:sldLayoutId id="2147483720" r:id="rId13"/>
    <p:sldLayoutId id="2147483721" r:id="rId14"/>
    <p:sldLayoutId id="2147483722" r:id="rId15"/>
    <p:sldLayoutId id="2147483723" r:id="rId16"/>
    <p:sldLayoutId id="2147483724" r:id="rId17"/>
    <p:sldLayoutId id="2147483725" r:id="rId1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sp>
        <p:nvSpPr>
          <p:cNvPr id="429" name="Google Shape;429;p26"/>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430" name="Google Shape;430;p26"/>
          <p:cNvSpPr txBox="1"/>
          <p:nvPr>
            <p:ph idx="1" type="body"/>
          </p:nvPr>
        </p:nvSpPr>
        <p:spPr>
          <a:xfrm>
            <a:off x="468000" y="1800000"/>
            <a:ext cx="9071640" cy="3288240"/>
          </a:xfrm>
          <a:prstGeom prst="rect">
            <a:avLst/>
          </a:prstGeom>
          <a:noFill/>
          <a:ln>
            <a:noFill/>
          </a:ln>
        </p:spPr>
        <p:txBody>
          <a:bodyPr anchorCtr="0" anchor="t" bIns="0" lIns="0" spcFirstLastPara="1" rIns="0" wrap="square" tIns="0">
            <a:normAutofit/>
          </a:bodyPr>
          <a:lstStyle>
            <a:lvl1pPr indent="-228600" lvl="0" marL="4572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431" name="Google Shape;431;p26"/>
          <p:cNvSpPr/>
          <p:nvPr/>
        </p:nvSpPr>
        <p:spPr>
          <a:xfrm rot="-2724000">
            <a:off x="8646120" y="-405720"/>
            <a:ext cx="2895480" cy="2895480"/>
          </a:xfrm>
          <a:prstGeom prst="rect">
            <a:avLst/>
          </a:prstGeom>
          <a:solidFill>
            <a:srgbClr val="CED4D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2" name="Google Shape;432;p26"/>
          <p:cNvSpPr/>
          <p:nvPr/>
        </p:nvSpPr>
        <p:spPr>
          <a:xfrm rot="-2724000">
            <a:off x="8666280" y="3983040"/>
            <a:ext cx="2895480" cy="2895480"/>
          </a:xfrm>
          <a:prstGeom prst="rect">
            <a:avLst/>
          </a:prstGeom>
          <a:solidFill>
            <a:srgbClr val="CED4D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3" name="Google Shape;433;p26"/>
          <p:cNvSpPr/>
          <p:nvPr/>
        </p:nvSpPr>
        <p:spPr>
          <a:xfrm rot="-2635200">
            <a:off x="994320" y="5915880"/>
            <a:ext cx="2588760" cy="731520"/>
          </a:xfrm>
          <a:prstGeom prst="rect">
            <a:avLst/>
          </a:prstGeom>
          <a:solidFill>
            <a:srgbClr val="8D99AE">
              <a:alpha val="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4" name="Google Shape;434;p26"/>
          <p:cNvSpPr/>
          <p:nvPr/>
        </p:nvSpPr>
        <p:spPr>
          <a:xfrm rot="-2635200">
            <a:off x="-1296720" y="5513760"/>
            <a:ext cx="2588760" cy="731520"/>
          </a:xfrm>
          <a:prstGeom prst="rect">
            <a:avLst/>
          </a:prstGeom>
          <a:solidFill>
            <a:srgbClr val="8D99AE">
              <a:alpha val="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5" name="Google Shape;435;p26"/>
          <p:cNvSpPr/>
          <p:nvPr/>
        </p:nvSpPr>
        <p:spPr>
          <a:xfrm rot="-2635200">
            <a:off x="3682080" y="339480"/>
            <a:ext cx="3457800" cy="922320"/>
          </a:xfrm>
          <a:prstGeom prst="rect">
            <a:avLst/>
          </a:prstGeom>
          <a:solidFill>
            <a:srgbClr val="8D99AE">
              <a:alpha val="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6" name="Google Shape;436;p26"/>
          <p:cNvSpPr/>
          <p:nvPr/>
        </p:nvSpPr>
        <p:spPr>
          <a:xfrm rot="-2635200">
            <a:off x="1446120" y="-758520"/>
            <a:ext cx="2588760" cy="731520"/>
          </a:xfrm>
          <a:prstGeom prst="rect">
            <a:avLst/>
          </a:prstGeom>
          <a:solidFill>
            <a:srgbClr val="8D99AE">
              <a:alpha val="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7" name="Google Shape;437;p26"/>
          <p:cNvSpPr/>
          <p:nvPr/>
        </p:nvSpPr>
        <p:spPr>
          <a:xfrm rot="-2635200">
            <a:off x="-727200" y="3295080"/>
            <a:ext cx="2588760" cy="513000"/>
          </a:xfrm>
          <a:prstGeom prst="rect">
            <a:avLst/>
          </a:prstGeom>
          <a:solidFill>
            <a:srgbClr val="8D99AE">
              <a:alpha val="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4.png"/><Relationship Id="rId4" Type="http://schemas.openxmlformats.org/officeDocument/2006/relationships/image" Target="../media/image29.png"/><Relationship Id="rId5" Type="http://schemas.openxmlformats.org/officeDocument/2006/relationships/image" Target="../media/image28.png"/><Relationship Id="rId6" Type="http://schemas.openxmlformats.org/officeDocument/2006/relationships/image" Target="../media/image31.png"/><Relationship Id="rId7" Type="http://schemas.openxmlformats.org/officeDocument/2006/relationships/image" Target="../media/image25.png"/><Relationship Id="rId8" Type="http://schemas.openxmlformats.org/officeDocument/2006/relationships/image" Target="../media/image27.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10.xml"/><Relationship Id="rId3" Type="http://schemas.openxmlformats.org/officeDocument/2006/relationships/hyperlink" Target="https://unsplash.com/@johnwestrock?utm_source=unsplash&amp;utm_medium=referral&amp;utm_content=creditCopyText" TargetMode="External"/><Relationship Id="rId4" Type="http://schemas.openxmlformats.org/officeDocument/2006/relationships/hyperlink" Target="https://unsplash.com/s/photos/landscape?utm_source=unsplash&amp;utm_medium=referral&amp;utm_content=creditCopyText" TargetMode="External"/><Relationship Id="rId5" Type="http://schemas.openxmlformats.org/officeDocument/2006/relationships/image" Target="../media/image36.jpg"/><Relationship Id="rId6" Type="http://schemas.openxmlformats.org/officeDocument/2006/relationships/image" Target="../media/image30.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1.xml"/><Relationship Id="rId3" Type="http://schemas.openxmlformats.org/officeDocument/2006/relationships/image" Target="../media/image35.png"/><Relationship Id="rId4" Type="http://schemas.openxmlformats.org/officeDocument/2006/relationships/image" Target="../media/image27.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2.xml"/><Relationship Id="rId3" Type="http://schemas.openxmlformats.org/officeDocument/2006/relationships/image" Target="../media/image32.png"/><Relationship Id="rId4" Type="http://schemas.openxmlformats.org/officeDocument/2006/relationships/image" Target="../media/image3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3.xml"/><Relationship Id="rId3" Type="http://schemas.openxmlformats.org/officeDocument/2006/relationships/image" Target="../media/image32.png"/><Relationship Id="rId4" Type="http://schemas.openxmlformats.org/officeDocument/2006/relationships/image" Target="../media/image3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4.xml"/><Relationship Id="rId3" Type="http://schemas.openxmlformats.org/officeDocument/2006/relationships/image" Target="../media/image32.png"/><Relationship Id="rId4" Type="http://schemas.openxmlformats.org/officeDocument/2006/relationships/image" Target="../media/image3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5.xml"/><Relationship Id="rId3" Type="http://schemas.openxmlformats.org/officeDocument/2006/relationships/image" Target="../media/image44.png"/><Relationship Id="rId4" Type="http://schemas.openxmlformats.org/officeDocument/2006/relationships/image" Target="../media/image27.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6.xml"/><Relationship Id="rId3" Type="http://schemas.openxmlformats.org/officeDocument/2006/relationships/image" Target="../media/image27.jpg"/><Relationship Id="rId4" Type="http://schemas.openxmlformats.org/officeDocument/2006/relationships/image" Target="../media/image3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 Id="rId3" Type="http://schemas.openxmlformats.org/officeDocument/2006/relationships/hyperlink" Target="https://drive.google.com/file/d/1oIGvNci7Qgn5vvIOpwCIW0mQ0obtFVpP/view?usp=sharing" TargetMode="External"/><Relationship Id="rId4" Type="http://schemas.openxmlformats.org/officeDocument/2006/relationships/image" Target="../media/image3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8.xml"/><Relationship Id="rId3" Type="http://schemas.openxmlformats.org/officeDocument/2006/relationships/image" Target="../media/image27.jpg"/><Relationship Id="rId4" Type="http://schemas.openxmlformats.org/officeDocument/2006/relationships/image" Target="../media/image4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 Id="rId3" Type="http://schemas.openxmlformats.org/officeDocument/2006/relationships/image" Target="../media/image40.png"/><Relationship Id="rId4" Type="http://schemas.openxmlformats.org/officeDocument/2006/relationships/hyperlink" Target="https://drive.google.com/file/d/1bFzGCiX8HBRTrtIUf2rCPPTCR-PDVcfs/view?usp=sharing"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image" Target="../media/image3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0.xml"/><Relationship Id="rId3" Type="http://schemas.openxmlformats.org/officeDocument/2006/relationships/image" Target="../media/image27.jpg"/><Relationship Id="rId4" Type="http://schemas.openxmlformats.org/officeDocument/2006/relationships/image" Target="../media/image4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1.xml"/><Relationship Id="rId3" Type="http://schemas.openxmlformats.org/officeDocument/2006/relationships/image" Target="../media/image27.jpg"/><Relationship Id="rId4" Type="http://schemas.openxmlformats.org/officeDocument/2006/relationships/image" Target="../media/image4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3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5.xml"/><Relationship Id="rId3" Type="http://schemas.openxmlformats.org/officeDocument/2006/relationships/image" Target="../media/image27.jpg"/><Relationship Id="rId4" Type="http://schemas.openxmlformats.org/officeDocument/2006/relationships/image" Target="../media/image4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6.xml"/><Relationship Id="rId3" Type="http://schemas.openxmlformats.org/officeDocument/2006/relationships/image" Target="../media/image27.jpg"/><Relationship Id="rId4" Type="http://schemas.openxmlformats.org/officeDocument/2006/relationships/image" Target="../media/image45.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7.xml"/><Relationship Id="rId3" Type="http://schemas.openxmlformats.org/officeDocument/2006/relationships/image" Target="../media/image46.png"/><Relationship Id="rId4" Type="http://schemas.openxmlformats.org/officeDocument/2006/relationships/image" Target="../media/image47.png"/><Relationship Id="rId5" Type="http://schemas.openxmlformats.org/officeDocument/2006/relationships/image" Target="../media/image27.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8.xml"/><Relationship Id="rId3" Type="http://schemas.openxmlformats.org/officeDocument/2006/relationships/hyperlink" Target="https://unsplash.com/@johnwestrock?utm_source=unsplash&amp;utm_medium=referral&amp;utm_content=creditCopyText" TargetMode="External"/><Relationship Id="rId4" Type="http://schemas.openxmlformats.org/officeDocument/2006/relationships/hyperlink" Target="https://unsplash.com/s/photos/landscape?utm_source=unsplash&amp;utm_medium=referral&amp;utm_content=creditCopyText" TargetMode="External"/><Relationship Id="rId5" Type="http://schemas.openxmlformats.org/officeDocument/2006/relationships/image" Target="../media/image36.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9.xml"/><Relationship Id="rId3" Type="http://schemas.openxmlformats.org/officeDocument/2006/relationships/hyperlink" Target="https://unsplash.com/@johnwestrock?utm_source=unsplash&amp;utm_medium=referral&amp;utm_content=creditCopyText" TargetMode="External"/><Relationship Id="rId4" Type="http://schemas.openxmlformats.org/officeDocument/2006/relationships/hyperlink" Target="https://unsplash.com/s/photos/landscape?utm_source=unsplash&amp;utm_medium=referral&amp;utm_content=creditCopyText" TargetMode="External"/><Relationship Id="rId5" Type="http://schemas.openxmlformats.org/officeDocument/2006/relationships/image" Target="../media/image36.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 name="Shape 489"/>
        <p:cNvGrpSpPr/>
        <p:nvPr/>
      </p:nvGrpSpPr>
      <p:grpSpPr>
        <a:xfrm>
          <a:off x="0" y="0"/>
          <a:ext cx="0" cy="0"/>
          <a:chOff x="0" y="0"/>
          <a:chExt cx="0" cy="0"/>
        </a:xfrm>
      </p:grpSpPr>
      <p:sp>
        <p:nvSpPr>
          <p:cNvPr id="490" name="Google Shape;490;p1"/>
          <p:cNvSpPr txBox="1"/>
          <p:nvPr/>
        </p:nvSpPr>
        <p:spPr>
          <a:xfrm>
            <a:off x="2160000" y="4324320"/>
            <a:ext cx="4734000" cy="1615680"/>
          </a:xfrm>
          <a:prstGeom prst="rect">
            <a:avLst/>
          </a:prstGeom>
          <a:noFill/>
          <a:ln>
            <a:noFill/>
          </a:ln>
        </p:spPr>
        <p:txBody>
          <a:bodyPr anchorCtr="0" anchor="t" bIns="45000" lIns="90000" spcFirstLastPara="1" rIns="90000" wrap="square" tIns="45000">
            <a:noAutofit/>
          </a:bodyPr>
          <a:lstStyle/>
          <a:p>
            <a:pPr indent="0" lvl="0" marL="0" marR="0" rtl="0" algn="r">
              <a:lnSpc>
                <a:spcPct val="100000"/>
              </a:lnSpc>
              <a:spcBef>
                <a:spcPts val="0"/>
              </a:spcBef>
              <a:spcAft>
                <a:spcPts val="0"/>
              </a:spcAft>
              <a:buClr>
                <a:srgbClr val="000000"/>
              </a:buClr>
              <a:buSzPts val="2800"/>
              <a:buFont typeface="Arial"/>
              <a:buNone/>
            </a:pPr>
            <a:r>
              <a:rPr b="1" i="0" lang="es-CO" sz="2800" u="none" cap="none" strike="noStrike">
                <a:solidFill>
                  <a:srgbClr val="000000"/>
                </a:solidFill>
                <a:latin typeface="Arial"/>
                <a:ea typeface="Arial"/>
                <a:cs typeface="Arial"/>
                <a:sym typeface="Arial"/>
              </a:rPr>
              <a:t>S.M.I.E.P</a:t>
            </a:r>
            <a:endParaRPr b="0" i="0" sz="2800" u="none" cap="none" strike="noStrike">
              <a:solidFill>
                <a:srgbClr val="000000"/>
              </a:solidFill>
              <a:latin typeface="Arial"/>
              <a:ea typeface="Arial"/>
              <a:cs typeface="Arial"/>
              <a:sym typeface="Arial"/>
            </a:endParaRPr>
          </a:p>
          <a:p>
            <a:pPr indent="0" lvl="0" marL="0" marR="0" rtl="0" algn="r">
              <a:lnSpc>
                <a:spcPct val="100000"/>
              </a:lnSpc>
              <a:spcBef>
                <a:spcPts val="0"/>
              </a:spcBef>
              <a:spcAft>
                <a:spcPts val="0"/>
              </a:spcAft>
              <a:buClr>
                <a:srgbClr val="000000"/>
              </a:buClr>
              <a:buSzPts val="2000"/>
              <a:buFont typeface="Arial"/>
              <a:buNone/>
            </a:pPr>
            <a:r>
              <a:rPr b="0" i="0" lang="es-CO" sz="2000" u="none" cap="none" strike="noStrike">
                <a:solidFill>
                  <a:srgbClr val="000000"/>
                </a:solidFill>
                <a:latin typeface="Arial"/>
                <a:ea typeface="Arial"/>
                <a:cs typeface="Arial"/>
                <a:sym typeface="Arial"/>
              </a:rPr>
              <a:t>Software de Manejo para Inventarios en Empresas Pequeñas.</a:t>
            </a:r>
            <a:endParaRPr b="0" i="0" sz="2000" u="none" cap="none" strike="noStrike">
              <a:solidFill>
                <a:srgbClr val="000000"/>
              </a:solidFill>
              <a:latin typeface="Arial"/>
              <a:ea typeface="Arial"/>
              <a:cs typeface="Arial"/>
              <a:sym typeface="Arial"/>
            </a:endParaRPr>
          </a:p>
        </p:txBody>
      </p:sp>
      <p:sp>
        <p:nvSpPr>
          <p:cNvPr id="491" name="Google Shape;491;p1"/>
          <p:cNvSpPr txBox="1"/>
          <p:nvPr/>
        </p:nvSpPr>
        <p:spPr>
          <a:xfrm>
            <a:off x="7287825" y="4149150"/>
            <a:ext cx="2377500" cy="1657800"/>
          </a:xfrm>
          <a:prstGeom prst="rect">
            <a:avLst/>
          </a:prstGeom>
          <a:noFill/>
          <a:ln>
            <a:noFill/>
          </a:ln>
        </p:spPr>
        <p:txBody>
          <a:bodyPr anchorCtr="0" anchor="t" bIns="45000" lIns="90000" spcFirstLastPara="1" rIns="90000" wrap="square" tIns="45000">
            <a:noAutofit/>
          </a:bodyPr>
          <a:lstStyle/>
          <a:p>
            <a:pPr indent="0" lvl="0" marL="0" marR="0" rtl="0" algn="ctr">
              <a:lnSpc>
                <a:spcPct val="100000"/>
              </a:lnSpc>
              <a:spcBef>
                <a:spcPts val="0"/>
              </a:spcBef>
              <a:spcAft>
                <a:spcPts val="0"/>
              </a:spcAft>
              <a:buClr>
                <a:srgbClr val="000000"/>
              </a:buClr>
              <a:buSzPts val="1300"/>
              <a:buFont typeface="Arial"/>
              <a:buNone/>
            </a:pPr>
            <a:r>
              <a:rPr b="0" i="0" lang="es-CO" sz="1300" u="none" cap="none" strike="noStrike">
                <a:solidFill>
                  <a:srgbClr val="000000"/>
                </a:solidFill>
                <a:latin typeface="Arial"/>
                <a:ea typeface="Arial"/>
                <a:cs typeface="Arial"/>
                <a:sym typeface="Arial"/>
              </a:rPr>
              <a:t>Sergio Nicolas Bautista Franco, Carlos Alberto Cristancho Parra, Cristian Ferney Silva Urueña</a:t>
            </a:r>
            <a:endParaRPr b="0" i="0" sz="13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300"/>
              <a:buFont typeface="Arial"/>
              <a:buNone/>
            </a:pPr>
            <a:r>
              <a:rPr b="0" i="0" lang="es-CO" sz="1300" u="none" cap="none" strike="noStrike">
                <a:solidFill>
                  <a:srgbClr val="000000"/>
                </a:solidFill>
                <a:latin typeface="Arial"/>
                <a:ea typeface="Arial"/>
                <a:cs typeface="Arial"/>
                <a:sym typeface="Arial"/>
              </a:rPr>
              <a:t>2338311</a:t>
            </a:r>
            <a:endParaRPr b="0" i="0" sz="13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300"/>
              <a:buFont typeface="Arial"/>
              <a:buNone/>
            </a:pPr>
            <a:r>
              <a:rPr b="0" i="0" lang="es-CO" sz="1300" u="none" cap="none" strike="noStrike">
                <a:solidFill>
                  <a:srgbClr val="000000"/>
                </a:solidFill>
                <a:latin typeface="Arial"/>
                <a:ea typeface="Arial"/>
                <a:cs typeface="Arial"/>
                <a:sym typeface="Arial"/>
              </a:rPr>
              <a:t>Paola Tatiana Tovar</a:t>
            </a:r>
            <a:endParaRPr b="0" i="0" sz="13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300"/>
              <a:buFont typeface="Arial"/>
              <a:buNone/>
            </a:pPr>
            <a:r>
              <a:rPr b="0" i="0" lang="es-CO" sz="1300" u="none" cap="none" strike="noStrike">
                <a:solidFill>
                  <a:srgbClr val="000000"/>
                </a:solidFill>
                <a:latin typeface="Arial"/>
                <a:ea typeface="Arial"/>
                <a:cs typeface="Arial"/>
                <a:sym typeface="Arial"/>
              </a:rPr>
              <a:t>13 de septiembre de 2021</a:t>
            </a:r>
            <a:endParaRPr b="0" i="0" sz="1300" u="none" cap="none" strike="noStrike">
              <a:solidFill>
                <a:srgbClr val="000000"/>
              </a:solidFill>
              <a:latin typeface="Arial"/>
              <a:ea typeface="Arial"/>
              <a:cs typeface="Arial"/>
              <a:sym typeface="Arial"/>
            </a:endParaRPr>
          </a:p>
        </p:txBody>
      </p:sp>
      <p:cxnSp>
        <p:nvCxnSpPr>
          <p:cNvPr id="492" name="Google Shape;492;p1"/>
          <p:cNvCxnSpPr/>
          <p:nvPr/>
        </p:nvCxnSpPr>
        <p:spPr>
          <a:xfrm>
            <a:off x="7132320" y="4375440"/>
            <a:ext cx="0" cy="1005840"/>
          </a:xfrm>
          <a:prstGeom prst="straightConnector1">
            <a:avLst/>
          </a:prstGeom>
          <a:noFill/>
          <a:ln cap="flat" cmpd="sng" w="54700">
            <a:solidFill>
              <a:srgbClr val="999999"/>
            </a:solidFill>
            <a:prstDash val="solid"/>
            <a:round/>
            <a:headEnd len="sm" w="sm" type="none"/>
            <a:tailEnd len="sm" w="sm" type="none"/>
          </a:ln>
        </p:spPr>
      </p:cxnSp>
      <p:pic>
        <p:nvPicPr>
          <p:cNvPr id="493" name="Google Shape;493;p1"/>
          <p:cNvPicPr preferRelativeResize="0"/>
          <p:nvPr/>
        </p:nvPicPr>
        <p:blipFill rotWithShape="1">
          <a:blip r:embed="rId3">
            <a:alphaModFix/>
          </a:blip>
          <a:srcRect b="0" l="0" r="0" t="0"/>
          <a:stretch/>
        </p:blipFill>
        <p:spPr>
          <a:xfrm>
            <a:off x="8784177" y="0"/>
            <a:ext cx="1188000" cy="1164250"/>
          </a:xfrm>
          <a:prstGeom prst="rect">
            <a:avLst/>
          </a:prstGeom>
          <a:noFill/>
          <a:ln>
            <a:noFill/>
          </a:ln>
        </p:spPr>
      </p:pic>
      <p:sp>
        <p:nvSpPr>
          <p:cNvPr id="494" name="Google Shape;494;p1"/>
          <p:cNvSpPr/>
          <p:nvPr/>
        </p:nvSpPr>
        <p:spPr>
          <a:xfrm>
            <a:off x="8590680" y="1102350"/>
            <a:ext cx="1575000" cy="411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1" i="0" lang="es-CO" sz="1500" u="none" cap="none" strike="noStrike">
                <a:solidFill>
                  <a:srgbClr val="FE7130"/>
                </a:solidFill>
                <a:latin typeface="Arial"/>
                <a:ea typeface="Arial"/>
                <a:cs typeface="Arial"/>
                <a:sym typeface="Arial"/>
              </a:rPr>
              <a:t>C.E.E.T</a:t>
            </a:r>
            <a:endParaRPr b="0" i="0" sz="1500" u="none" cap="none" strike="noStrike">
              <a:solidFill>
                <a:srgbClr val="000000"/>
              </a:solidFill>
              <a:latin typeface="Arial"/>
              <a:ea typeface="Arial"/>
              <a:cs typeface="Arial"/>
              <a:sym typeface="Arial"/>
            </a:endParaRPr>
          </a:p>
        </p:txBody>
      </p:sp>
      <p:pic>
        <p:nvPicPr>
          <p:cNvPr id="495" name="Google Shape;495;p1"/>
          <p:cNvPicPr preferRelativeResize="0"/>
          <p:nvPr/>
        </p:nvPicPr>
        <p:blipFill rotWithShape="1">
          <a:blip r:embed="rId4">
            <a:alphaModFix/>
          </a:blip>
          <a:srcRect b="0" l="0" r="0" t="0"/>
          <a:stretch/>
        </p:blipFill>
        <p:spPr>
          <a:xfrm>
            <a:off x="4096100" y="2479150"/>
            <a:ext cx="1492275" cy="1547750"/>
          </a:xfrm>
          <a:prstGeom prst="rect">
            <a:avLst/>
          </a:prstGeom>
          <a:noFill/>
          <a:ln>
            <a:noFill/>
          </a:ln>
          <a:effectLst>
            <a:outerShdw blurRad="100013" rotWithShape="0" algn="bl" dir="5400000" dist="38100">
              <a:srgbClr val="000000">
                <a:alpha val="49019"/>
              </a:srgbClr>
            </a:outerShdw>
          </a:effectLst>
        </p:spPr>
      </p:pic>
      <p:pic>
        <p:nvPicPr>
          <p:cNvPr id="496" name="Google Shape;496;p1"/>
          <p:cNvPicPr preferRelativeResize="0"/>
          <p:nvPr/>
        </p:nvPicPr>
        <p:blipFill rotWithShape="1">
          <a:blip r:embed="rId5">
            <a:alphaModFix/>
          </a:blip>
          <a:srcRect b="0" l="0" r="0" t="0"/>
          <a:stretch/>
        </p:blipFill>
        <p:spPr>
          <a:xfrm>
            <a:off x="7392625" y="2123050"/>
            <a:ext cx="1318650" cy="1253975"/>
          </a:xfrm>
          <a:prstGeom prst="rect">
            <a:avLst/>
          </a:prstGeom>
          <a:noFill/>
          <a:ln>
            <a:noFill/>
          </a:ln>
          <a:effectLst>
            <a:outerShdw blurRad="57150" rotWithShape="0" algn="bl" dir="5400000" dist="85725">
              <a:srgbClr val="000000">
                <a:alpha val="49019"/>
              </a:srgbClr>
            </a:outerShdw>
          </a:effectLst>
        </p:spPr>
      </p:pic>
      <p:pic>
        <p:nvPicPr>
          <p:cNvPr id="497" name="Google Shape;497;p1"/>
          <p:cNvPicPr preferRelativeResize="0"/>
          <p:nvPr/>
        </p:nvPicPr>
        <p:blipFill rotWithShape="1">
          <a:blip r:embed="rId6">
            <a:alphaModFix/>
          </a:blip>
          <a:srcRect b="0" l="0" r="0" t="0"/>
          <a:stretch/>
        </p:blipFill>
        <p:spPr>
          <a:xfrm>
            <a:off x="972000" y="2051325"/>
            <a:ext cx="1188000" cy="1521399"/>
          </a:xfrm>
          <a:prstGeom prst="rect">
            <a:avLst/>
          </a:prstGeom>
          <a:noFill/>
          <a:ln>
            <a:noFill/>
          </a:ln>
          <a:effectLst>
            <a:outerShdw blurRad="57150" rotWithShape="0" algn="bl" dir="5400000" dist="76200">
              <a:srgbClr val="000000">
                <a:alpha val="49019"/>
              </a:srgbClr>
            </a:outerShdw>
          </a:effectLst>
        </p:spPr>
      </p:pic>
      <p:pic>
        <p:nvPicPr>
          <p:cNvPr id="498" name="Google Shape;498;p1"/>
          <p:cNvPicPr preferRelativeResize="0"/>
          <p:nvPr/>
        </p:nvPicPr>
        <p:blipFill rotWithShape="1">
          <a:blip r:embed="rId7">
            <a:alphaModFix/>
          </a:blip>
          <a:srcRect b="0" l="0" r="0" t="0"/>
          <a:stretch/>
        </p:blipFill>
        <p:spPr>
          <a:xfrm>
            <a:off x="4182913" y="-340400"/>
            <a:ext cx="1318649" cy="1317481"/>
          </a:xfrm>
          <a:prstGeom prst="rect">
            <a:avLst/>
          </a:prstGeom>
          <a:noFill/>
          <a:ln>
            <a:noFill/>
          </a:ln>
          <a:effectLst>
            <a:outerShdw blurRad="57150" rotWithShape="0" algn="bl" dir="5400000" dist="57150">
              <a:srgbClr val="000000">
                <a:alpha val="49019"/>
              </a:srgbClr>
            </a:outerShdw>
          </a:effectLst>
        </p:spPr>
      </p:pic>
      <p:pic>
        <p:nvPicPr>
          <p:cNvPr id="499" name="Google Shape;499;p1"/>
          <p:cNvPicPr preferRelativeResize="0"/>
          <p:nvPr/>
        </p:nvPicPr>
        <p:blipFill rotWithShape="1">
          <a:blip r:embed="rId8">
            <a:alphaModFix/>
          </a:blip>
          <a:srcRect b="0" l="0" r="0" t="0"/>
          <a:stretch/>
        </p:blipFill>
        <p:spPr>
          <a:xfrm>
            <a:off x="0" y="4149150"/>
            <a:ext cx="1911027" cy="15214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8" name="Shape 578"/>
        <p:cNvGrpSpPr/>
        <p:nvPr/>
      </p:nvGrpSpPr>
      <p:grpSpPr>
        <a:xfrm>
          <a:off x="0" y="0"/>
          <a:ext cx="0" cy="0"/>
          <a:chOff x="0" y="0"/>
          <a:chExt cx="0" cy="0"/>
        </a:xfrm>
      </p:grpSpPr>
      <p:sp>
        <p:nvSpPr>
          <p:cNvPr id="579" name="Google Shape;579;p9"/>
          <p:cNvSpPr txBox="1"/>
          <p:nvPr/>
        </p:nvSpPr>
        <p:spPr>
          <a:xfrm>
            <a:off x="457200" y="1546928"/>
            <a:ext cx="5120700" cy="27726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1500"/>
              <a:buFont typeface="Arial"/>
              <a:buNone/>
            </a:pPr>
            <a:r>
              <a:rPr b="0" i="0" lang="es-CO" sz="1500" u="none" cap="none" strike="noStrike">
                <a:solidFill>
                  <a:srgbClr val="333333"/>
                </a:solidFill>
                <a:latin typeface="Arial"/>
                <a:ea typeface="Arial"/>
                <a:cs typeface="Arial"/>
                <a:sym typeface="Arial"/>
              </a:rPr>
              <a:t>La base de este proyecto es crear un software  que permita a empresas pequeñas tener un control total de la información de todos sus productos con un inventario automatizado. Se pretende facilitar los procesos de almacenaje, ingresos y egresos de productos para poder obtener resultados de ganancia más exactos. Además de permitir un usuario administrador que verifique las ventas diarias y poder juzgar los productos de mayor demanda y cuales son aquellos que no es conveniente surtir a corto plazo.</a:t>
            </a:r>
            <a:endParaRPr b="0" i="0" sz="1500" u="none" cap="none" strike="noStrike">
              <a:solidFill>
                <a:srgbClr val="333333"/>
              </a:solidFill>
              <a:latin typeface="Arial"/>
              <a:ea typeface="Arial"/>
              <a:cs typeface="Arial"/>
              <a:sym typeface="Arial"/>
            </a:endParaRPr>
          </a:p>
        </p:txBody>
      </p:sp>
      <p:sp>
        <p:nvSpPr>
          <p:cNvPr id="580" name="Google Shape;580;p9"/>
          <p:cNvSpPr txBox="1"/>
          <p:nvPr/>
        </p:nvSpPr>
        <p:spPr>
          <a:xfrm>
            <a:off x="274320" y="365760"/>
            <a:ext cx="3566100" cy="4716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2200"/>
              <a:buFont typeface="Arial"/>
              <a:buNone/>
            </a:pPr>
            <a:r>
              <a:rPr b="1" i="0" lang="es-CO" sz="2200" u="none" cap="none" strike="noStrike">
                <a:solidFill>
                  <a:srgbClr val="000000"/>
                </a:solidFill>
                <a:latin typeface="Arial"/>
                <a:ea typeface="Arial"/>
                <a:cs typeface="Arial"/>
                <a:sym typeface="Arial"/>
              </a:rPr>
              <a:t>Delimitación</a:t>
            </a:r>
            <a:endParaRPr b="0" i="0" sz="2200" u="none" cap="none" strike="noStrike">
              <a:solidFill>
                <a:srgbClr val="000000"/>
              </a:solidFill>
              <a:latin typeface="Arial"/>
              <a:ea typeface="Arial"/>
              <a:cs typeface="Arial"/>
              <a:sym typeface="Arial"/>
            </a:endParaRPr>
          </a:p>
        </p:txBody>
      </p:sp>
      <p:sp>
        <p:nvSpPr>
          <p:cNvPr id="581" name="Google Shape;581;p9"/>
          <p:cNvSpPr txBox="1"/>
          <p:nvPr/>
        </p:nvSpPr>
        <p:spPr>
          <a:xfrm>
            <a:off x="5308560" y="5163120"/>
            <a:ext cx="2189400" cy="3864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1000"/>
              <a:buFont typeface="Arial"/>
              <a:buNone/>
            </a:pPr>
            <a:r>
              <a:rPr b="0" i="0" lang="es-CO" sz="1000" u="none" cap="none" strike="noStrike">
                <a:solidFill>
                  <a:srgbClr val="000000"/>
                </a:solidFill>
                <a:latin typeface="Lato"/>
                <a:ea typeface="Lato"/>
                <a:cs typeface="Lato"/>
                <a:sym typeface="Lato"/>
              </a:rPr>
              <a:t>Photo by </a:t>
            </a:r>
            <a:r>
              <a:rPr b="0" i="0" lang="es-CO" sz="1000" u="sng" cap="none" strike="noStrike">
                <a:solidFill>
                  <a:schemeClr val="hlink"/>
                </a:solidFill>
                <a:latin typeface="Lato"/>
                <a:ea typeface="Lato"/>
                <a:cs typeface="Lato"/>
                <a:sym typeface="Lato"/>
                <a:hlinkClick r:id="rId3"/>
              </a:rPr>
              <a:t>Dave Hoefler</a:t>
            </a:r>
            <a:r>
              <a:rPr b="0" i="0" lang="es-CO" sz="1000" u="none" cap="none" strike="noStrike">
                <a:solidFill>
                  <a:srgbClr val="000000"/>
                </a:solidFill>
                <a:latin typeface="Lato"/>
                <a:ea typeface="Lato"/>
                <a:cs typeface="Lato"/>
                <a:sym typeface="Lato"/>
              </a:rPr>
              <a:t> on </a:t>
            </a:r>
            <a:r>
              <a:rPr b="0" i="0" lang="es-CO" sz="1000" u="sng" cap="none" strike="noStrike">
                <a:solidFill>
                  <a:schemeClr val="hlink"/>
                </a:solidFill>
                <a:latin typeface="Lato"/>
                <a:ea typeface="Lato"/>
                <a:cs typeface="Lato"/>
                <a:sym typeface="Lato"/>
                <a:hlinkClick r:id="rId4"/>
              </a:rPr>
              <a:t>Unsplash</a:t>
            </a:r>
            <a:endParaRPr b="0" i="0" sz="1000" u="none" cap="none" strike="noStrike">
              <a:solidFill>
                <a:srgbClr val="000000"/>
              </a:solidFill>
              <a:latin typeface="Arial"/>
              <a:ea typeface="Arial"/>
              <a:cs typeface="Arial"/>
              <a:sym typeface="Arial"/>
            </a:endParaRPr>
          </a:p>
        </p:txBody>
      </p:sp>
      <p:sp>
        <p:nvSpPr>
          <p:cNvPr id="582" name="Google Shape;582;p9"/>
          <p:cNvSpPr/>
          <p:nvPr/>
        </p:nvSpPr>
        <p:spPr>
          <a:xfrm>
            <a:off x="5873400" y="1190520"/>
            <a:ext cx="4094270" cy="4094270"/>
          </a:xfrm>
          <a:custGeom>
            <a:rect b="b" l="l" r="r" t="t"/>
            <a:pathLst>
              <a:path extrusionOk="0" h="11374" w="11374">
                <a:moveTo>
                  <a:pt x="0" y="5726"/>
                </a:moveTo>
                <a:lnTo>
                  <a:pt x="5646" y="0"/>
                </a:lnTo>
                <a:lnTo>
                  <a:pt x="11373" y="5648"/>
                </a:lnTo>
                <a:lnTo>
                  <a:pt x="5727" y="11373"/>
                </a:lnTo>
                <a:lnTo>
                  <a:pt x="5725" y="11373"/>
                </a:lnTo>
                <a:lnTo>
                  <a:pt x="0" y="5728"/>
                </a:lnTo>
                <a:lnTo>
                  <a:pt x="0" y="5726"/>
                </a:lnTo>
                <a:close/>
              </a:path>
            </a:pathLst>
          </a:custGeom>
          <a:blipFill rotWithShape="1">
            <a:blip r:embed="rId5">
              <a:alphaModFix/>
            </a:blip>
            <a:stretch>
              <a:fillRect b="0" l="0" r="0" t="0"/>
            </a:stretch>
          </a:blipFill>
          <a:ln>
            <a:noFill/>
          </a:ln>
        </p:spPr>
      </p:sp>
      <p:pic>
        <p:nvPicPr>
          <p:cNvPr id="583" name="Google Shape;583;p9"/>
          <p:cNvPicPr preferRelativeResize="0"/>
          <p:nvPr/>
        </p:nvPicPr>
        <p:blipFill rotWithShape="1">
          <a:blip r:embed="rId6">
            <a:alphaModFix/>
          </a:blip>
          <a:srcRect b="0" l="0" r="0" t="0"/>
          <a:stretch/>
        </p:blipFill>
        <p:spPr>
          <a:xfrm>
            <a:off x="5902000" y="1190525"/>
            <a:ext cx="4037100" cy="4094400"/>
          </a:xfrm>
          <a:prstGeom prst="diamond">
            <a:avLst/>
          </a:prstGeom>
          <a:noFill/>
          <a:ln>
            <a:noFill/>
          </a:ln>
        </p:spPr>
      </p:pic>
      <p:sp>
        <p:nvSpPr>
          <p:cNvPr id="584" name="Google Shape;584;p9"/>
          <p:cNvSpPr/>
          <p:nvPr/>
        </p:nvSpPr>
        <p:spPr>
          <a:xfrm>
            <a:off x="4917225" y="5013100"/>
            <a:ext cx="2506500" cy="4716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8" name="Shape 588"/>
        <p:cNvGrpSpPr/>
        <p:nvPr/>
      </p:nvGrpSpPr>
      <p:grpSpPr>
        <a:xfrm>
          <a:off x="0" y="0"/>
          <a:ext cx="0" cy="0"/>
          <a:chOff x="0" y="0"/>
          <a:chExt cx="0" cy="0"/>
        </a:xfrm>
      </p:grpSpPr>
      <p:sp>
        <p:nvSpPr>
          <p:cNvPr id="589" name="Google Shape;589;gf02f80bedd_1_16"/>
          <p:cNvSpPr/>
          <p:nvPr/>
        </p:nvSpPr>
        <p:spPr>
          <a:xfrm>
            <a:off x="274326" y="1180800"/>
            <a:ext cx="4081200" cy="3948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2400"/>
              <a:buFont typeface="Arial"/>
              <a:buNone/>
            </a:pPr>
            <a:r>
              <a:rPr b="1" i="0" lang="es-CO" sz="2500" u="none" cap="none" strike="noStrike">
                <a:solidFill>
                  <a:srgbClr val="000000"/>
                </a:solidFill>
                <a:latin typeface="Montserrat"/>
                <a:ea typeface="Montserrat"/>
                <a:cs typeface="Montserrat"/>
                <a:sym typeface="Montserrat"/>
              </a:rPr>
              <a:t>Técnicas de recolección de datos</a:t>
            </a:r>
            <a:endParaRPr b="1" i="0" sz="2500" u="none" cap="none" strike="noStrike">
              <a:solidFill>
                <a:srgbClr val="000000"/>
              </a:solidFill>
              <a:latin typeface="Montserrat"/>
              <a:ea typeface="Montserrat"/>
              <a:cs typeface="Montserrat"/>
              <a:sym typeface="Montserrat"/>
            </a:endParaRPr>
          </a:p>
        </p:txBody>
      </p:sp>
      <p:sp>
        <p:nvSpPr>
          <p:cNvPr id="590" name="Google Shape;590;gf02f80bedd_1_16"/>
          <p:cNvSpPr/>
          <p:nvPr/>
        </p:nvSpPr>
        <p:spPr>
          <a:xfrm>
            <a:off x="4793950" y="808125"/>
            <a:ext cx="4821300" cy="4259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91" name="Google Shape;591;gf02f80bedd_1_16"/>
          <p:cNvPicPr preferRelativeResize="0"/>
          <p:nvPr/>
        </p:nvPicPr>
        <p:blipFill rotWithShape="1">
          <a:blip r:embed="rId3">
            <a:alphaModFix/>
          </a:blip>
          <a:srcRect b="0" l="0" r="0" t="0"/>
          <a:stretch/>
        </p:blipFill>
        <p:spPr>
          <a:xfrm>
            <a:off x="4864175" y="1100325"/>
            <a:ext cx="4489149" cy="3469885"/>
          </a:xfrm>
          <a:prstGeom prst="rect">
            <a:avLst/>
          </a:prstGeom>
          <a:noFill/>
          <a:ln>
            <a:noFill/>
          </a:ln>
        </p:spPr>
      </p:pic>
      <p:pic>
        <p:nvPicPr>
          <p:cNvPr id="592" name="Google Shape;592;gf02f80bedd_1_16"/>
          <p:cNvPicPr preferRelativeResize="0"/>
          <p:nvPr/>
        </p:nvPicPr>
        <p:blipFill rotWithShape="1">
          <a:blip r:embed="rId4">
            <a:alphaModFix/>
          </a:blip>
          <a:srcRect b="0" l="0" r="0" t="0"/>
          <a:stretch/>
        </p:blipFill>
        <p:spPr>
          <a:xfrm>
            <a:off x="8398625" y="0"/>
            <a:ext cx="1682000" cy="1339075"/>
          </a:xfrm>
          <a:prstGeom prst="rect">
            <a:avLst/>
          </a:prstGeom>
          <a:noFill/>
          <a:ln>
            <a:noFill/>
          </a:ln>
        </p:spPr>
      </p:pic>
      <p:sp>
        <p:nvSpPr>
          <p:cNvPr id="593" name="Google Shape;593;gf02f80bedd_1_16"/>
          <p:cNvSpPr txBox="1"/>
          <p:nvPr/>
        </p:nvSpPr>
        <p:spPr>
          <a:xfrm>
            <a:off x="355275" y="2049575"/>
            <a:ext cx="4755000" cy="3417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s-CO" sz="1400" u="none" cap="none" strike="noStrike">
                <a:solidFill>
                  <a:srgbClr val="000000"/>
                </a:solidFill>
                <a:latin typeface="Arial"/>
                <a:ea typeface="Arial"/>
                <a:cs typeface="Arial"/>
                <a:sym typeface="Arial"/>
              </a:rPr>
              <a:t>Estas preguntas de cuestionario serán realizadas a las principales personas dentro de la jerarquía de Tienda Express (Dueños, Hijo y Clientes), pues de ellos en su entorno profesional manejando esta pequeña empresa conocen cada detalle de la misma y nos pueden brindar la información más eficiente en cuanto al manejo que a esta se le da. Como la información referente a que ellos llevan el control de los pedidos a proveedores en un cuaderno. Para ello se propicia el uso de la siguiente técnica de recolección con una metodología de embudo. El cuestionario se realizará de la siguiente manera:</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0" lang="es-CO" sz="1400" u="none" cap="none" strike="noStrike">
                <a:solidFill>
                  <a:srgbClr val="000000"/>
                </a:solidFill>
                <a:latin typeface="Arial"/>
                <a:ea typeface="Arial"/>
                <a:cs typeface="Arial"/>
                <a:sym typeface="Arial"/>
              </a:rPr>
              <a:t>—Buen día, en este día vengo a realizarle unas cuantas preguntas acerca de su empresa Tienda Express, Le voy a solicitar una información personal antes de empezar.</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7" name="Shape 597"/>
        <p:cNvGrpSpPr/>
        <p:nvPr/>
      </p:nvGrpSpPr>
      <p:grpSpPr>
        <a:xfrm>
          <a:off x="0" y="0"/>
          <a:ext cx="0" cy="0"/>
          <a:chOff x="0" y="0"/>
          <a:chExt cx="0" cy="0"/>
        </a:xfrm>
      </p:grpSpPr>
      <p:sp>
        <p:nvSpPr>
          <p:cNvPr id="598" name="Google Shape;598;gf02f80bedd_3_0"/>
          <p:cNvSpPr txBox="1"/>
          <p:nvPr/>
        </p:nvSpPr>
        <p:spPr>
          <a:xfrm>
            <a:off x="568071" y="609575"/>
            <a:ext cx="5990400" cy="3651000"/>
          </a:xfrm>
          <a:prstGeom prst="rect">
            <a:avLst/>
          </a:prstGeom>
          <a:noFill/>
          <a:ln>
            <a:noFill/>
          </a:ln>
        </p:spPr>
        <p:txBody>
          <a:bodyPr anchorCtr="0" anchor="t" bIns="91425" lIns="91425" spcFirstLastPara="1" rIns="91425" wrap="square" tIns="91425">
            <a:spAutoFit/>
          </a:bodyPr>
          <a:lstStyle/>
          <a:p>
            <a:pPr indent="0" lvl="0" marL="457200" marR="0" rtl="0" algn="l">
              <a:lnSpc>
                <a:spcPct val="107916"/>
              </a:lnSpc>
              <a:spcBef>
                <a:spcPts val="0"/>
              </a:spcBef>
              <a:spcAft>
                <a:spcPts val="0"/>
              </a:spcAft>
              <a:buClr>
                <a:srgbClr val="000000"/>
              </a:buClr>
              <a:buSzPts val="1800"/>
              <a:buFont typeface="Arial"/>
              <a:buNone/>
            </a:pPr>
            <a:r>
              <a:rPr b="1" i="0" lang="es-CO" sz="2200" u="none" cap="none" strike="noStrike">
                <a:solidFill>
                  <a:schemeClr val="dk1"/>
                </a:solidFill>
                <a:latin typeface="Montserrat"/>
                <a:ea typeface="Montserrat"/>
                <a:cs typeface="Montserrat"/>
                <a:sym typeface="Montserrat"/>
              </a:rPr>
              <a:t>Dueños</a:t>
            </a:r>
            <a:endParaRPr b="1" i="0" sz="2200" u="none" cap="none" strike="noStrike">
              <a:solidFill>
                <a:schemeClr val="dk1"/>
              </a:solidFill>
              <a:latin typeface="Montserrat"/>
              <a:ea typeface="Montserrat"/>
              <a:cs typeface="Montserrat"/>
              <a:sym typeface="Montserrat"/>
            </a:endParaRPr>
          </a:p>
          <a:p>
            <a:pPr indent="0" lvl="0" marL="457200" marR="0" rtl="0" algn="l">
              <a:lnSpc>
                <a:spcPct val="107916"/>
              </a:lnSpc>
              <a:spcBef>
                <a:spcPts val="0"/>
              </a:spcBef>
              <a:spcAft>
                <a:spcPts val="0"/>
              </a:spcAft>
              <a:buClr>
                <a:srgbClr val="000000"/>
              </a:buClr>
              <a:buSzPts val="1800"/>
              <a:buFont typeface="Arial"/>
              <a:buNone/>
            </a:pPr>
            <a:r>
              <a:t/>
            </a:r>
            <a:endParaRPr b="1" sz="2200">
              <a:solidFill>
                <a:schemeClr val="dk1"/>
              </a:solidFill>
              <a:latin typeface="Montserrat"/>
              <a:ea typeface="Montserrat"/>
              <a:cs typeface="Montserrat"/>
              <a:sym typeface="Montserrat"/>
            </a:endParaRPr>
          </a:p>
          <a:p>
            <a:pPr indent="0" lvl="0" marL="457200" marR="0" rtl="0" algn="l">
              <a:lnSpc>
                <a:spcPct val="107916"/>
              </a:lnSpc>
              <a:spcBef>
                <a:spcPts val="0"/>
              </a:spcBef>
              <a:spcAft>
                <a:spcPts val="0"/>
              </a:spcAft>
              <a:buClr>
                <a:srgbClr val="000000"/>
              </a:buClr>
              <a:buSzPts val="1800"/>
              <a:buFont typeface="Arial"/>
              <a:buNone/>
            </a:pPr>
            <a:r>
              <a:t/>
            </a:r>
            <a:endParaRPr b="1" sz="2200">
              <a:solidFill>
                <a:schemeClr val="dk1"/>
              </a:solidFill>
              <a:latin typeface="Montserrat"/>
              <a:ea typeface="Montserrat"/>
              <a:cs typeface="Montserrat"/>
              <a:sym typeface="Montserrat"/>
            </a:endParaRPr>
          </a:p>
          <a:p>
            <a:pPr indent="-342900" lvl="0" marL="457200" marR="0" rtl="0" algn="l">
              <a:lnSpc>
                <a:spcPct val="107916"/>
              </a:lnSpc>
              <a:spcBef>
                <a:spcPts val="0"/>
              </a:spcBef>
              <a:spcAft>
                <a:spcPts val="0"/>
              </a:spcAft>
              <a:buClr>
                <a:schemeClr val="dk1"/>
              </a:buClr>
              <a:buSzPts val="1800"/>
              <a:buFont typeface="Calibri"/>
              <a:buChar char="●"/>
            </a:pPr>
            <a:r>
              <a:rPr b="0" i="0" lang="es-CO" sz="1800" u="none" cap="none" strike="noStrike">
                <a:solidFill>
                  <a:schemeClr val="dk1"/>
                </a:solidFill>
                <a:latin typeface="Calibri"/>
                <a:ea typeface="Calibri"/>
                <a:cs typeface="Calibri"/>
                <a:sym typeface="Calibri"/>
              </a:rPr>
              <a:t>¿U</a:t>
            </a:r>
            <a:r>
              <a:rPr b="0" i="0" lang="es-CO" sz="1800" u="none" cap="none" strike="noStrike">
                <a:solidFill>
                  <a:schemeClr val="dk1"/>
                </a:solidFill>
                <a:latin typeface="Calibri"/>
                <a:ea typeface="Calibri"/>
                <a:cs typeface="Calibri"/>
                <a:sym typeface="Calibri"/>
              </a:rPr>
              <a:t>s</a:t>
            </a:r>
            <a:r>
              <a:rPr b="0" i="0" lang="es-CO" sz="1800" u="none" cap="none" strike="noStrike">
                <a:solidFill>
                  <a:schemeClr val="dk1"/>
                </a:solidFill>
                <a:latin typeface="Calibri"/>
                <a:ea typeface="Calibri"/>
                <a:cs typeface="Calibri"/>
                <a:sym typeface="Calibri"/>
              </a:rPr>
              <a:t>ted cree que el orden que lleva en sus productos es eficiente para tener un control eficaz?</a:t>
            </a:r>
            <a:endParaRPr b="0" i="0" sz="1800" u="none" cap="none" strike="noStrike">
              <a:solidFill>
                <a:schemeClr val="dk1"/>
              </a:solidFill>
              <a:latin typeface="Calibri"/>
              <a:ea typeface="Calibri"/>
              <a:cs typeface="Calibri"/>
              <a:sym typeface="Calibri"/>
            </a:endParaRPr>
          </a:p>
          <a:p>
            <a:pPr indent="-342900" lvl="0" marL="457200" marR="0" rtl="0" algn="l">
              <a:lnSpc>
                <a:spcPct val="107916"/>
              </a:lnSpc>
              <a:spcBef>
                <a:spcPts val="0"/>
              </a:spcBef>
              <a:spcAft>
                <a:spcPts val="0"/>
              </a:spcAft>
              <a:buClr>
                <a:schemeClr val="dk1"/>
              </a:buClr>
              <a:buSzPts val="1800"/>
              <a:buFont typeface="Calibri"/>
              <a:buChar char="●"/>
            </a:pPr>
            <a:r>
              <a:rPr b="0" i="0" lang="es-CO" sz="1800" u="none" cap="none" strike="noStrike">
                <a:solidFill>
                  <a:schemeClr val="dk1"/>
                </a:solidFill>
                <a:latin typeface="Calibri"/>
                <a:ea typeface="Calibri"/>
                <a:cs typeface="Calibri"/>
                <a:sym typeface="Calibri"/>
              </a:rPr>
              <a:t>De presentar pérdidas a causa de un producto dañado o caducado, ¿esas pérdidas estaban registradas con anterioridad o fueron imprevistas? ¿cómo manejan estos casos?</a:t>
            </a:r>
            <a:endParaRPr b="0" i="0" sz="1800" u="none" cap="none" strike="noStrike">
              <a:solidFill>
                <a:schemeClr val="dk1"/>
              </a:solidFill>
              <a:latin typeface="Calibri"/>
              <a:ea typeface="Calibri"/>
              <a:cs typeface="Calibri"/>
              <a:sym typeface="Calibri"/>
            </a:endParaRPr>
          </a:p>
          <a:p>
            <a:pPr indent="-342900" lvl="0" marL="457200" marR="0" rtl="0" algn="l">
              <a:lnSpc>
                <a:spcPct val="107916"/>
              </a:lnSpc>
              <a:spcBef>
                <a:spcPts val="0"/>
              </a:spcBef>
              <a:spcAft>
                <a:spcPts val="0"/>
              </a:spcAft>
              <a:buClr>
                <a:schemeClr val="dk1"/>
              </a:buClr>
              <a:buSzPts val="1800"/>
              <a:buFont typeface="Calibri"/>
              <a:buChar char="●"/>
            </a:pPr>
            <a:r>
              <a:rPr b="0" i="0" lang="es-CO" sz="1800" u="none" cap="none" strike="noStrike">
                <a:solidFill>
                  <a:schemeClr val="dk1"/>
                </a:solidFill>
                <a:latin typeface="Calibri"/>
                <a:ea typeface="Calibri"/>
                <a:cs typeface="Calibri"/>
                <a:sym typeface="Calibri"/>
              </a:rPr>
              <a:t>¿El negocio ha funcionado correctamente llevando los pedidos de productos registrados en un cuaderno?</a:t>
            </a:r>
            <a:endParaRPr b="0" i="0" sz="1800" u="none" cap="none" strike="noStrike">
              <a:solidFill>
                <a:srgbClr val="000000"/>
              </a:solidFill>
              <a:latin typeface="Arial"/>
              <a:ea typeface="Arial"/>
              <a:cs typeface="Arial"/>
              <a:sym typeface="Arial"/>
            </a:endParaRPr>
          </a:p>
        </p:txBody>
      </p:sp>
      <p:sp>
        <p:nvSpPr>
          <p:cNvPr id="599" name="Google Shape;599;gf02f80bedd_3_0"/>
          <p:cNvSpPr txBox="1"/>
          <p:nvPr/>
        </p:nvSpPr>
        <p:spPr>
          <a:xfrm>
            <a:off x="1325400" y="655875"/>
            <a:ext cx="5233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00" name="Google Shape;600;gf02f80bedd_3_0"/>
          <p:cNvPicPr preferRelativeResize="0"/>
          <p:nvPr/>
        </p:nvPicPr>
        <p:blipFill>
          <a:blip r:embed="rId3">
            <a:alphaModFix/>
          </a:blip>
          <a:stretch>
            <a:fillRect/>
          </a:stretch>
        </p:blipFill>
        <p:spPr>
          <a:xfrm>
            <a:off x="6932400" y="360563"/>
            <a:ext cx="2865863" cy="1703074"/>
          </a:xfrm>
          <a:prstGeom prst="rect">
            <a:avLst/>
          </a:prstGeom>
          <a:noFill/>
          <a:ln>
            <a:noFill/>
          </a:ln>
        </p:spPr>
      </p:pic>
      <p:pic>
        <p:nvPicPr>
          <p:cNvPr id="601" name="Google Shape;601;gf02f80bedd_3_0"/>
          <p:cNvPicPr preferRelativeResize="0"/>
          <p:nvPr/>
        </p:nvPicPr>
        <p:blipFill>
          <a:blip r:embed="rId4">
            <a:alphaModFix/>
          </a:blip>
          <a:stretch>
            <a:fillRect/>
          </a:stretch>
        </p:blipFill>
        <p:spPr>
          <a:xfrm>
            <a:off x="6932400" y="3323750"/>
            <a:ext cx="1703075" cy="17030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5" name="Shape 605"/>
        <p:cNvGrpSpPr/>
        <p:nvPr/>
      </p:nvGrpSpPr>
      <p:grpSpPr>
        <a:xfrm>
          <a:off x="0" y="0"/>
          <a:ext cx="0" cy="0"/>
          <a:chOff x="0" y="0"/>
          <a:chExt cx="0" cy="0"/>
        </a:xfrm>
      </p:grpSpPr>
      <p:sp>
        <p:nvSpPr>
          <p:cNvPr id="606" name="Google Shape;606;gf02f80bedd_3_18"/>
          <p:cNvSpPr txBox="1"/>
          <p:nvPr/>
        </p:nvSpPr>
        <p:spPr>
          <a:xfrm>
            <a:off x="39171" y="713375"/>
            <a:ext cx="6439500" cy="3527100"/>
          </a:xfrm>
          <a:prstGeom prst="rect">
            <a:avLst/>
          </a:prstGeom>
          <a:noFill/>
          <a:ln>
            <a:noFill/>
          </a:ln>
        </p:spPr>
        <p:txBody>
          <a:bodyPr anchorCtr="0" anchor="t" bIns="91425" lIns="91425" spcFirstLastPara="1" rIns="91425" wrap="square" tIns="91425">
            <a:spAutoFit/>
          </a:bodyPr>
          <a:lstStyle/>
          <a:p>
            <a:pPr indent="0" lvl="0" marL="457200" marR="0" rtl="0" algn="l">
              <a:lnSpc>
                <a:spcPct val="107916"/>
              </a:lnSpc>
              <a:spcBef>
                <a:spcPts val="0"/>
              </a:spcBef>
              <a:spcAft>
                <a:spcPts val="0"/>
              </a:spcAft>
              <a:buClr>
                <a:srgbClr val="000000"/>
              </a:buClr>
              <a:buSzPts val="1800"/>
              <a:buFont typeface="Arial"/>
              <a:buNone/>
            </a:pPr>
            <a:r>
              <a:rPr b="1" lang="es-CO" sz="2200">
                <a:solidFill>
                  <a:schemeClr val="dk1"/>
                </a:solidFill>
                <a:latin typeface="Montserrat"/>
                <a:ea typeface="Montserrat"/>
                <a:cs typeface="Montserrat"/>
                <a:sym typeface="Montserrat"/>
              </a:rPr>
              <a:t>Hijo</a:t>
            </a:r>
            <a:r>
              <a:rPr b="1" i="0" lang="es-CO" sz="2200" u="none" cap="none" strike="noStrike">
                <a:solidFill>
                  <a:schemeClr val="dk1"/>
                </a:solidFill>
                <a:latin typeface="Montserrat"/>
                <a:ea typeface="Montserrat"/>
                <a:cs typeface="Montserrat"/>
                <a:sym typeface="Montserrat"/>
              </a:rPr>
              <a:t> (</a:t>
            </a:r>
            <a:r>
              <a:rPr b="1" lang="es-CO" sz="2200">
                <a:solidFill>
                  <a:schemeClr val="dk1"/>
                </a:solidFill>
                <a:latin typeface="Montserrat"/>
                <a:ea typeface="Montserrat"/>
                <a:cs typeface="Montserrat"/>
                <a:sym typeface="Montserrat"/>
              </a:rPr>
              <a:t>Familiar</a:t>
            </a:r>
            <a:r>
              <a:rPr b="1" i="0" lang="es-CO" sz="2200" u="none" cap="none" strike="noStrike">
                <a:solidFill>
                  <a:schemeClr val="dk1"/>
                </a:solidFill>
                <a:latin typeface="Montserrat"/>
                <a:ea typeface="Montserrat"/>
                <a:cs typeface="Montserrat"/>
                <a:sym typeface="Montserrat"/>
              </a:rPr>
              <a:t>) de los dueños</a:t>
            </a:r>
            <a:endParaRPr b="1" i="0" sz="2200" u="none" cap="none" strike="noStrike">
              <a:solidFill>
                <a:schemeClr val="dk1"/>
              </a:solidFill>
              <a:latin typeface="Montserrat"/>
              <a:ea typeface="Montserrat"/>
              <a:cs typeface="Montserrat"/>
              <a:sym typeface="Montserrat"/>
            </a:endParaRPr>
          </a:p>
          <a:p>
            <a:pPr indent="0" lvl="0" marL="457200" marR="0" rtl="0" algn="l">
              <a:lnSpc>
                <a:spcPct val="107916"/>
              </a:lnSpc>
              <a:spcBef>
                <a:spcPts val="0"/>
              </a:spcBef>
              <a:spcAft>
                <a:spcPts val="0"/>
              </a:spcAft>
              <a:buClr>
                <a:srgbClr val="000000"/>
              </a:buClr>
              <a:buSzPts val="1800"/>
              <a:buFont typeface="Arial"/>
              <a:buNone/>
            </a:pPr>
            <a:r>
              <a:t/>
            </a:r>
            <a:endParaRPr b="1" sz="1800">
              <a:solidFill>
                <a:schemeClr val="dk1"/>
              </a:solidFill>
              <a:latin typeface="Calibri"/>
              <a:ea typeface="Calibri"/>
              <a:cs typeface="Calibri"/>
              <a:sym typeface="Calibri"/>
            </a:endParaRPr>
          </a:p>
          <a:p>
            <a:pPr indent="0" lvl="0" marL="457200" marR="0" rtl="0" algn="l">
              <a:lnSpc>
                <a:spcPct val="107916"/>
              </a:lnSpc>
              <a:spcBef>
                <a:spcPts val="0"/>
              </a:spcBef>
              <a:spcAft>
                <a:spcPts val="0"/>
              </a:spcAft>
              <a:buClr>
                <a:srgbClr val="000000"/>
              </a:buClr>
              <a:buSzPts val="1800"/>
              <a:buFont typeface="Arial"/>
              <a:buNone/>
            </a:pPr>
            <a:r>
              <a:t/>
            </a:r>
            <a:endParaRPr b="1" sz="1800">
              <a:solidFill>
                <a:schemeClr val="dk1"/>
              </a:solidFill>
              <a:latin typeface="Calibri"/>
              <a:ea typeface="Calibri"/>
              <a:cs typeface="Calibri"/>
              <a:sym typeface="Calibri"/>
            </a:endParaRPr>
          </a:p>
          <a:p>
            <a:pPr indent="-342900" lvl="0" marL="457200" marR="0" rtl="0" algn="l">
              <a:lnSpc>
                <a:spcPct val="107916"/>
              </a:lnSpc>
              <a:spcBef>
                <a:spcPts val="800"/>
              </a:spcBef>
              <a:spcAft>
                <a:spcPts val="0"/>
              </a:spcAft>
              <a:buClr>
                <a:schemeClr val="dk1"/>
              </a:buClr>
              <a:buSzPts val="1800"/>
              <a:buFont typeface="Calibri"/>
              <a:buChar char="●"/>
            </a:pPr>
            <a:r>
              <a:rPr b="0" i="0" lang="es-CO" sz="1800" u="none" cap="none" strike="noStrike">
                <a:solidFill>
                  <a:schemeClr val="dk1"/>
                </a:solidFill>
                <a:latin typeface="Calibri"/>
                <a:ea typeface="Calibri"/>
                <a:cs typeface="Calibri"/>
                <a:sym typeface="Calibri"/>
              </a:rPr>
              <a:t>¿Han organizado sus técnicas de registro de ventas?</a:t>
            </a:r>
            <a:endParaRPr b="0" i="0" sz="1800" u="none" cap="none" strike="noStrike">
              <a:solidFill>
                <a:schemeClr val="dk1"/>
              </a:solidFill>
              <a:latin typeface="Calibri"/>
              <a:ea typeface="Calibri"/>
              <a:cs typeface="Calibri"/>
              <a:sym typeface="Calibri"/>
            </a:endParaRPr>
          </a:p>
          <a:p>
            <a:pPr indent="-342900" lvl="0" marL="457200" marR="0" rtl="0" algn="l">
              <a:lnSpc>
                <a:spcPct val="107916"/>
              </a:lnSpc>
              <a:spcBef>
                <a:spcPts val="800"/>
              </a:spcBef>
              <a:spcAft>
                <a:spcPts val="0"/>
              </a:spcAft>
              <a:buClr>
                <a:schemeClr val="dk1"/>
              </a:buClr>
              <a:buSzPts val="1800"/>
              <a:buFont typeface="Calibri"/>
              <a:buChar char="●"/>
            </a:pPr>
            <a:r>
              <a:rPr b="0" i="0" lang="es-CO" sz="1800" u="none" cap="none" strike="noStrike">
                <a:solidFill>
                  <a:schemeClr val="dk1"/>
                </a:solidFill>
                <a:latin typeface="Calibri"/>
                <a:ea typeface="Calibri"/>
                <a:cs typeface="Calibri"/>
                <a:sym typeface="Calibri"/>
              </a:rPr>
              <a:t> ¿Ha visto que sus padres conozcan de un faltante de dinero o producto al finalizar el día o que lleven algún proceso si sucede esto?</a:t>
            </a:r>
            <a:endParaRPr b="0" i="0" sz="1800" u="none" cap="none" strike="noStrike">
              <a:solidFill>
                <a:schemeClr val="dk1"/>
              </a:solidFill>
              <a:latin typeface="Calibri"/>
              <a:ea typeface="Calibri"/>
              <a:cs typeface="Calibri"/>
              <a:sym typeface="Calibri"/>
            </a:endParaRPr>
          </a:p>
          <a:p>
            <a:pPr indent="-342900" lvl="0" marL="457200" marR="0" rtl="0" algn="l">
              <a:lnSpc>
                <a:spcPct val="107916"/>
              </a:lnSpc>
              <a:spcBef>
                <a:spcPts val="800"/>
              </a:spcBef>
              <a:spcAft>
                <a:spcPts val="0"/>
              </a:spcAft>
              <a:buClr>
                <a:schemeClr val="dk1"/>
              </a:buClr>
              <a:buSzPts val="1800"/>
              <a:buFont typeface="Calibri"/>
              <a:buChar char="●"/>
            </a:pPr>
            <a:r>
              <a:rPr b="0" i="0" lang="es-CO" sz="1800" u="none" cap="none" strike="noStrike">
                <a:solidFill>
                  <a:schemeClr val="dk1"/>
                </a:solidFill>
                <a:latin typeface="Calibri"/>
                <a:ea typeface="Calibri"/>
                <a:cs typeface="Calibri"/>
                <a:sym typeface="Calibri"/>
              </a:rPr>
              <a:t>¿Sus padres mantienen el inventario de los productos de forma organizada cuando lo reciben de los proveedores? ¿Cómo lo hacen?</a:t>
            </a:r>
            <a:endParaRPr b="0" i="0" sz="1800" u="none" cap="none" strike="noStrike">
              <a:solidFill>
                <a:schemeClr val="dk1"/>
              </a:solidFill>
              <a:latin typeface="Calibri"/>
              <a:ea typeface="Calibri"/>
              <a:cs typeface="Calibri"/>
              <a:sym typeface="Calibri"/>
            </a:endParaRPr>
          </a:p>
        </p:txBody>
      </p:sp>
      <p:pic>
        <p:nvPicPr>
          <p:cNvPr id="607" name="Google Shape;607;gf02f80bedd_3_18"/>
          <p:cNvPicPr preferRelativeResize="0"/>
          <p:nvPr/>
        </p:nvPicPr>
        <p:blipFill>
          <a:blip r:embed="rId3">
            <a:alphaModFix/>
          </a:blip>
          <a:stretch>
            <a:fillRect/>
          </a:stretch>
        </p:blipFill>
        <p:spPr>
          <a:xfrm>
            <a:off x="6932400" y="360563"/>
            <a:ext cx="2865863" cy="1703074"/>
          </a:xfrm>
          <a:prstGeom prst="rect">
            <a:avLst/>
          </a:prstGeom>
          <a:noFill/>
          <a:ln>
            <a:noFill/>
          </a:ln>
        </p:spPr>
      </p:pic>
      <p:pic>
        <p:nvPicPr>
          <p:cNvPr id="608" name="Google Shape;608;gf02f80bedd_3_18"/>
          <p:cNvPicPr preferRelativeResize="0"/>
          <p:nvPr/>
        </p:nvPicPr>
        <p:blipFill>
          <a:blip r:embed="rId4">
            <a:alphaModFix/>
          </a:blip>
          <a:stretch>
            <a:fillRect/>
          </a:stretch>
        </p:blipFill>
        <p:spPr>
          <a:xfrm>
            <a:off x="6932400" y="3323750"/>
            <a:ext cx="1703075" cy="17030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2" name="Shape 612"/>
        <p:cNvGrpSpPr/>
        <p:nvPr/>
      </p:nvGrpSpPr>
      <p:grpSpPr>
        <a:xfrm>
          <a:off x="0" y="0"/>
          <a:ext cx="0" cy="0"/>
          <a:chOff x="0" y="0"/>
          <a:chExt cx="0" cy="0"/>
        </a:xfrm>
      </p:grpSpPr>
      <p:sp>
        <p:nvSpPr>
          <p:cNvPr id="613" name="Google Shape;613;gf02f80bedd_3_27"/>
          <p:cNvSpPr txBox="1"/>
          <p:nvPr/>
        </p:nvSpPr>
        <p:spPr>
          <a:xfrm>
            <a:off x="0" y="1040975"/>
            <a:ext cx="6576600" cy="2723700"/>
          </a:xfrm>
          <a:prstGeom prst="rect">
            <a:avLst/>
          </a:prstGeom>
          <a:noFill/>
          <a:ln>
            <a:noFill/>
          </a:ln>
        </p:spPr>
        <p:txBody>
          <a:bodyPr anchorCtr="0" anchor="t" bIns="91425" lIns="91425" spcFirstLastPara="1" rIns="91425" wrap="square" tIns="91425">
            <a:spAutoFit/>
          </a:bodyPr>
          <a:lstStyle/>
          <a:p>
            <a:pPr indent="0" lvl="0" marL="457200" marR="0" rtl="0" algn="l">
              <a:lnSpc>
                <a:spcPct val="107916"/>
              </a:lnSpc>
              <a:spcBef>
                <a:spcPts val="0"/>
              </a:spcBef>
              <a:spcAft>
                <a:spcPts val="0"/>
              </a:spcAft>
              <a:buClr>
                <a:srgbClr val="000000"/>
              </a:buClr>
              <a:buSzPts val="1800"/>
              <a:buFont typeface="Arial"/>
              <a:buNone/>
            </a:pPr>
            <a:r>
              <a:rPr b="1" i="0" lang="es-CO" sz="2200" u="none" cap="none" strike="noStrike">
                <a:solidFill>
                  <a:schemeClr val="dk1"/>
                </a:solidFill>
                <a:latin typeface="Montserrat"/>
                <a:ea typeface="Montserrat"/>
                <a:cs typeface="Montserrat"/>
                <a:sym typeface="Montserrat"/>
              </a:rPr>
              <a:t>Cliente</a:t>
            </a:r>
            <a:endParaRPr b="1" i="0" sz="2200" u="none" cap="none" strike="noStrike">
              <a:solidFill>
                <a:schemeClr val="dk1"/>
              </a:solidFill>
              <a:latin typeface="Montserrat"/>
              <a:ea typeface="Montserrat"/>
              <a:cs typeface="Montserrat"/>
              <a:sym typeface="Montserrat"/>
            </a:endParaRPr>
          </a:p>
          <a:p>
            <a:pPr indent="0" lvl="0" marL="457200" marR="0" rtl="0" algn="l">
              <a:lnSpc>
                <a:spcPct val="107916"/>
              </a:lnSpc>
              <a:spcBef>
                <a:spcPts val="0"/>
              </a:spcBef>
              <a:spcAft>
                <a:spcPts val="0"/>
              </a:spcAft>
              <a:buClr>
                <a:srgbClr val="000000"/>
              </a:buClr>
              <a:buSzPts val="1800"/>
              <a:buFont typeface="Arial"/>
              <a:buNone/>
            </a:pPr>
            <a:r>
              <a:t/>
            </a:r>
            <a:endParaRPr b="1" sz="1800">
              <a:solidFill>
                <a:schemeClr val="dk1"/>
              </a:solidFill>
              <a:latin typeface="Calibri"/>
              <a:ea typeface="Calibri"/>
              <a:cs typeface="Calibri"/>
              <a:sym typeface="Calibri"/>
            </a:endParaRPr>
          </a:p>
          <a:p>
            <a:pPr indent="0" lvl="0" marL="457200" marR="0" rtl="0" algn="l">
              <a:lnSpc>
                <a:spcPct val="107916"/>
              </a:lnSpc>
              <a:spcBef>
                <a:spcPts val="0"/>
              </a:spcBef>
              <a:spcAft>
                <a:spcPts val="0"/>
              </a:spcAft>
              <a:buClr>
                <a:srgbClr val="000000"/>
              </a:buClr>
              <a:buSzPts val="1800"/>
              <a:buFont typeface="Arial"/>
              <a:buNone/>
            </a:pPr>
            <a:r>
              <a:t/>
            </a:r>
            <a:endParaRPr b="1" sz="1800">
              <a:solidFill>
                <a:schemeClr val="dk1"/>
              </a:solidFill>
              <a:latin typeface="Calibri"/>
              <a:ea typeface="Calibri"/>
              <a:cs typeface="Calibri"/>
              <a:sym typeface="Calibri"/>
            </a:endParaRPr>
          </a:p>
          <a:p>
            <a:pPr indent="-342900" lvl="0" marL="457200" marR="0" rtl="0" algn="l">
              <a:lnSpc>
                <a:spcPct val="107916"/>
              </a:lnSpc>
              <a:spcBef>
                <a:spcPts val="0"/>
              </a:spcBef>
              <a:spcAft>
                <a:spcPts val="0"/>
              </a:spcAft>
              <a:buClr>
                <a:schemeClr val="dk1"/>
              </a:buClr>
              <a:buSzPts val="1800"/>
              <a:buFont typeface="Calibri"/>
              <a:buChar char="●"/>
            </a:pPr>
            <a:r>
              <a:rPr b="0" i="0" lang="es-CO" sz="1800" u="none" cap="none" strike="noStrike">
                <a:solidFill>
                  <a:schemeClr val="dk1"/>
                </a:solidFill>
                <a:latin typeface="Calibri"/>
                <a:ea typeface="Calibri"/>
                <a:cs typeface="Calibri"/>
                <a:sym typeface="Calibri"/>
              </a:rPr>
              <a:t>Al entrar y analizar la tienda, ¿qué logró identificar?</a:t>
            </a:r>
            <a:endParaRPr b="0" i="0" sz="1800" u="none" cap="none" strike="noStrike">
              <a:solidFill>
                <a:schemeClr val="dk1"/>
              </a:solidFill>
              <a:latin typeface="Calibri"/>
              <a:ea typeface="Calibri"/>
              <a:cs typeface="Calibri"/>
              <a:sym typeface="Calibri"/>
            </a:endParaRPr>
          </a:p>
          <a:p>
            <a:pPr indent="-342900" lvl="0" marL="457200" marR="0" rtl="0" algn="l">
              <a:lnSpc>
                <a:spcPct val="107916"/>
              </a:lnSpc>
              <a:spcBef>
                <a:spcPts val="0"/>
              </a:spcBef>
              <a:spcAft>
                <a:spcPts val="0"/>
              </a:spcAft>
              <a:buClr>
                <a:schemeClr val="dk1"/>
              </a:buClr>
              <a:buSzPts val="1800"/>
              <a:buFont typeface="Calibri"/>
              <a:buChar char="●"/>
            </a:pPr>
            <a:r>
              <a:rPr b="0" i="0" lang="es-CO" sz="1800" u="none" cap="none" strike="noStrike">
                <a:solidFill>
                  <a:schemeClr val="dk1"/>
                </a:solidFill>
                <a:latin typeface="Calibri"/>
                <a:ea typeface="Calibri"/>
                <a:cs typeface="Calibri"/>
                <a:sym typeface="Calibri"/>
              </a:rPr>
              <a:t>En una clasificación de 1 a 10, siendo 10 lo más alto y 1 lo más bajo, ¿cómo calificaría el nivel de organización de la tienda?</a:t>
            </a:r>
            <a:endParaRPr b="0" i="0" sz="1800" u="none" cap="none" strike="noStrike">
              <a:solidFill>
                <a:schemeClr val="dk1"/>
              </a:solidFill>
              <a:latin typeface="Calibri"/>
              <a:ea typeface="Calibri"/>
              <a:cs typeface="Calibri"/>
              <a:sym typeface="Calibri"/>
            </a:endParaRPr>
          </a:p>
          <a:p>
            <a:pPr indent="-342900" lvl="0" marL="457200" marR="0" rtl="0" algn="l">
              <a:lnSpc>
                <a:spcPct val="107916"/>
              </a:lnSpc>
              <a:spcBef>
                <a:spcPts val="800"/>
              </a:spcBef>
              <a:spcAft>
                <a:spcPts val="0"/>
              </a:spcAft>
              <a:buClr>
                <a:schemeClr val="dk1"/>
              </a:buClr>
              <a:buSzPts val="1800"/>
              <a:buFont typeface="Calibri"/>
              <a:buChar char="●"/>
            </a:pPr>
            <a:r>
              <a:rPr b="0" i="0" lang="es-CO" sz="1800" u="none" cap="none" strike="noStrike">
                <a:solidFill>
                  <a:schemeClr val="dk1"/>
                </a:solidFill>
                <a:latin typeface="Calibri"/>
                <a:ea typeface="Calibri"/>
                <a:cs typeface="Calibri"/>
                <a:sym typeface="Calibri"/>
              </a:rPr>
              <a:t>¿Identificó alguna falencia en la atención al cliente causada por la organización interna de la empresa?</a:t>
            </a:r>
            <a:endParaRPr b="1" i="0" sz="1800" u="none" cap="none" strike="noStrike">
              <a:solidFill>
                <a:schemeClr val="dk1"/>
              </a:solidFill>
              <a:latin typeface="Calibri"/>
              <a:ea typeface="Calibri"/>
              <a:cs typeface="Calibri"/>
              <a:sym typeface="Calibri"/>
            </a:endParaRPr>
          </a:p>
        </p:txBody>
      </p:sp>
      <p:pic>
        <p:nvPicPr>
          <p:cNvPr id="614" name="Google Shape;614;gf02f80bedd_3_27"/>
          <p:cNvPicPr preferRelativeResize="0"/>
          <p:nvPr/>
        </p:nvPicPr>
        <p:blipFill>
          <a:blip r:embed="rId3">
            <a:alphaModFix/>
          </a:blip>
          <a:stretch>
            <a:fillRect/>
          </a:stretch>
        </p:blipFill>
        <p:spPr>
          <a:xfrm>
            <a:off x="6932400" y="360563"/>
            <a:ext cx="2865863" cy="1703074"/>
          </a:xfrm>
          <a:prstGeom prst="rect">
            <a:avLst/>
          </a:prstGeom>
          <a:noFill/>
          <a:ln>
            <a:noFill/>
          </a:ln>
        </p:spPr>
      </p:pic>
      <p:pic>
        <p:nvPicPr>
          <p:cNvPr id="615" name="Google Shape;615;gf02f80bedd_3_27"/>
          <p:cNvPicPr preferRelativeResize="0"/>
          <p:nvPr/>
        </p:nvPicPr>
        <p:blipFill>
          <a:blip r:embed="rId4">
            <a:alphaModFix/>
          </a:blip>
          <a:stretch>
            <a:fillRect/>
          </a:stretch>
        </p:blipFill>
        <p:spPr>
          <a:xfrm>
            <a:off x="6932400" y="3323750"/>
            <a:ext cx="1703075" cy="17030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9" name="Shape 619"/>
        <p:cNvGrpSpPr/>
        <p:nvPr/>
      </p:nvGrpSpPr>
      <p:grpSpPr>
        <a:xfrm>
          <a:off x="0" y="0"/>
          <a:ext cx="0" cy="0"/>
          <a:chOff x="0" y="0"/>
          <a:chExt cx="0" cy="0"/>
        </a:xfrm>
      </p:grpSpPr>
      <p:sp>
        <p:nvSpPr>
          <p:cNvPr id="620" name="Google Shape;620;gf02f80bedd_4_0"/>
          <p:cNvSpPr/>
          <p:nvPr/>
        </p:nvSpPr>
        <p:spPr>
          <a:xfrm>
            <a:off x="274326" y="1180800"/>
            <a:ext cx="4081200" cy="3948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2400"/>
              <a:buFont typeface="Arial"/>
              <a:buNone/>
            </a:pPr>
            <a:r>
              <a:rPr b="1" lang="es-CO" sz="2500">
                <a:latin typeface="Montserrat"/>
                <a:ea typeface="Montserrat"/>
                <a:cs typeface="Montserrat"/>
                <a:sym typeface="Montserrat"/>
              </a:rPr>
              <a:t>Mapas de Proceso -  </a:t>
            </a:r>
            <a:r>
              <a:rPr b="1" i="0" lang="es-CO" sz="2500" u="none" cap="none" strike="noStrike">
                <a:solidFill>
                  <a:srgbClr val="000000"/>
                </a:solidFill>
                <a:latin typeface="Montserrat"/>
                <a:ea typeface="Montserrat"/>
                <a:cs typeface="Montserrat"/>
                <a:sym typeface="Montserrat"/>
              </a:rPr>
              <a:t>BPMN</a:t>
            </a:r>
            <a:endParaRPr b="1" i="0" sz="2500" u="none" cap="none" strike="noStrike">
              <a:solidFill>
                <a:srgbClr val="000000"/>
              </a:solidFill>
              <a:latin typeface="Montserrat"/>
              <a:ea typeface="Montserrat"/>
              <a:cs typeface="Montserrat"/>
              <a:sym typeface="Montserrat"/>
            </a:endParaRPr>
          </a:p>
        </p:txBody>
      </p:sp>
      <p:sp>
        <p:nvSpPr>
          <p:cNvPr id="621" name="Google Shape;621;gf02f80bedd_4_0"/>
          <p:cNvSpPr/>
          <p:nvPr/>
        </p:nvSpPr>
        <p:spPr>
          <a:xfrm>
            <a:off x="4793950" y="808125"/>
            <a:ext cx="4821300" cy="4259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22" name="Google Shape;622;gf02f80bedd_4_0"/>
          <p:cNvPicPr preferRelativeResize="0"/>
          <p:nvPr/>
        </p:nvPicPr>
        <p:blipFill rotWithShape="1">
          <a:blip r:embed="rId3">
            <a:alphaModFix/>
          </a:blip>
          <a:srcRect b="0" l="0" r="0" t="0"/>
          <a:stretch/>
        </p:blipFill>
        <p:spPr>
          <a:xfrm>
            <a:off x="5036250" y="808125"/>
            <a:ext cx="3790150" cy="3790150"/>
          </a:xfrm>
          <a:prstGeom prst="rect">
            <a:avLst/>
          </a:prstGeom>
          <a:noFill/>
          <a:ln>
            <a:noFill/>
          </a:ln>
        </p:spPr>
      </p:pic>
      <p:pic>
        <p:nvPicPr>
          <p:cNvPr id="623" name="Google Shape;623;gf02f80bedd_4_0"/>
          <p:cNvPicPr preferRelativeResize="0"/>
          <p:nvPr/>
        </p:nvPicPr>
        <p:blipFill rotWithShape="1">
          <a:blip r:embed="rId4">
            <a:alphaModFix/>
          </a:blip>
          <a:srcRect b="0" l="0" r="0" t="0"/>
          <a:stretch/>
        </p:blipFill>
        <p:spPr>
          <a:xfrm>
            <a:off x="0" y="4149150"/>
            <a:ext cx="1911027" cy="1521400"/>
          </a:xfrm>
          <a:prstGeom prst="rect">
            <a:avLst/>
          </a:prstGeom>
          <a:noFill/>
          <a:ln>
            <a:noFill/>
          </a:ln>
        </p:spPr>
      </p:pic>
      <p:sp>
        <p:nvSpPr>
          <p:cNvPr id="624" name="Google Shape;624;gf02f80bedd_4_0"/>
          <p:cNvSpPr txBox="1"/>
          <p:nvPr/>
        </p:nvSpPr>
        <p:spPr>
          <a:xfrm>
            <a:off x="342425" y="2205225"/>
            <a:ext cx="46938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CO"/>
              <a:t>En este espacio se puede encontrar, ver y analizar los diagramas BPMN referentes al proceso actual del proyecto y el correspondiente al propuesto.</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8" name="Shape 628"/>
        <p:cNvGrpSpPr/>
        <p:nvPr/>
      </p:nvGrpSpPr>
      <p:grpSpPr>
        <a:xfrm>
          <a:off x="0" y="0"/>
          <a:ext cx="0" cy="0"/>
          <a:chOff x="0" y="0"/>
          <a:chExt cx="0" cy="0"/>
        </a:xfrm>
      </p:grpSpPr>
      <p:sp>
        <p:nvSpPr>
          <p:cNvPr id="629" name="Google Shape;629;gf0b98326a7_0_18"/>
          <p:cNvSpPr/>
          <p:nvPr/>
        </p:nvSpPr>
        <p:spPr>
          <a:xfrm>
            <a:off x="274326" y="1180800"/>
            <a:ext cx="4081200" cy="3948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2400"/>
              <a:buFont typeface="Arial"/>
              <a:buNone/>
            </a:pPr>
            <a:r>
              <a:rPr b="1" i="0" lang="es-CO" sz="2500" u="none" cap="none" strike="noStrike">
                <a:solidFill>
                  <a:srgbClr val="000000"/>
                </a:solidFill>
                <a:latin typeface="Montserrat"/>
                <a:ea typeface="Montserrat"/>
                <a:cs typeface="Montserrat"/>
                <a:sym typeface="Montserrat"/>
              </a:rPr>
              <a:t>BPMN Actual</a:t>
            </a:r>
            <a:endParaRPr b="1" i="0" sz="2500" u="none" cap="none" strike="noStrike">
              <a:solidFill>
                <a:srgbClr val="000000"/>
              </a:solidFill>
              <a:latin typeface="Montserrat"/>
              <a:ea typeface="Montserrat"/>
              <a:cs typeface="Montserrat"/>
              <a:sym typeface="Montserrat"/>
            </a:endParaRPr>
          </a:p>
        </p:txBody>
      </p:sp>
      <p:sp>
        <p:nvSpPr>
          <p:cNvPr id="630" name="Google Shape;630;gf0b98326a7_0_18"/>
          <p:cNvSpPr/>
          <p:nvPr/>
        </p:nvSpPr>
        <p:spPr>
          <a:xfrm>
            <a:off x="4793950" y="808125"/>
            <a:ext cx="4821300" cy="4259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31" name="Google Shape;631;gf0b98326a7_0_18"/>
          <p:cNvPicPr preferRelativeResize="0"/>
          <p:nvPr/>
        </p:nvPicPr>
        <p:blipFill rotWithShape="1">
          <a:blip r:embed="rId3">
            <a:alphaModFix/>
          </a:blip>
          <a:srcRect b="0" l="0" r="0" t="0"/>
          <a:stretch/>
        </p:blipFill>
        <p:spPr>
          <a:xfrm>
            <a:off x="0" y="4149150"/>
            <a:ext cx="1911027" cy="1521400"/>
          </a:xfrm>
          <a:prstGeom prst="rect">
            <a:avLst/>
          </a:prstGeom>
          <a:noFill/>
          <a:ln>
            <a:noFill/>
          </a:ln>
        </p:spPr>
      </p:pic>
      <p:pic>
        <p:nvPicPr>
          <p:cNvPr id="632" name="Google Shape;632;gf0b98326a7_0_18"/>
          <p:cNvPicPr preferRelativeResize="0"/>
          <p:nvPr/>
        </p:nvPicPr>
        <p:blipFill rotWithShape="1">
          <a:blip r:embed="rId4">
            <a:alphaModFix/>
          </a:blip>
          <a:srcRect b="0" l="0" r="0" t="0"/>
          <a:stretch/>
        </p:blipFill>
        <p:spPr>
          <a:xfrm>
            <a:off x="5689250" y="917450"/>
            <a:ext cx="3925990" cy="3341026"/>
          </a:xfrm>
          <a:prstGeom prst="rect">
            <a:avLst/>
          </a:prstGeom>
          <a:noFill/>
          <a:ln>
            <a:noFill/>
          </a:ln>
        </p:spPr>
      </p:pic>
      <p:sp>
        <p:nvSpPr>
          <p:cNvPr id="633" name="Google Shape;633;gf0b98326a7_0_18"/>
          <p:cNvSpPr txBox="1"/>
          <p:nvPr/>
        </p:nvSpPr>
        <p:spPr>
          <a:xfrm>
            <a:off x="438300" y="1972375"/>
            <a:ext cx="28353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CO"/>
              <a:t>Diagrama BPMN del estado actual del proyecto.</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7" name="Shape 637"/>
        <p:cNvGrpSpPr/>
        <p:nvPr/>
      </p:nvGrpSpPr>
      <p:grpSpPr>
        <a:xfrm>
          <a:off x="0" y="0"/>
          <a:ext cx="0" cy="0"/>
          <a:chOff x="0" y="0"/>
          <a:chExt cx="0" cy="0"/>
        </a:xfrm>
      </p:grpSpPr>
      <p:sp>
        <p:nvSpPr>
          <p:cNvPr id="638" name="Google Shape;638;gf02b84e4a9_0_0"/>
          <p:cNvSpPr/>
          <p:nvPr/>
        </p:nvSpPr>
        <p:spPr>
          <a:xfrm>
            <a:off x="914400" y="2835000"/>
            <a:ext cx="91500" cy="1645800"/>
          </a:xfrm>
          <a:prstGeom prst="rect">
            <a:avLst/>
          </a:prstGeom>
          <a:solidFill>
            <a:srgbClr val="CED4DA">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9" name="Google Shape;639;gf02b84e4a9_0_0"/>
          <p:cNvSpPr txBox="1"/>
          <p:nvPr/>
        </p:nvSpPr>
        <p:spPr>
          <a:xfrm>
            <a:off x="8733475" y="540000"/>
            <a:ext cx="14211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1" i="0" lang="es-CO" sz="1600" u="sng" cap="none" strike="noStrike">
                <a:solidFill>
                  <a:schemeClr val="hlink"/>
                </a:solidFill>
                <a:latin typeface="Montserrat"/>
                <a:ea typeface="Montserrat"/>
                <a:cs typeface="Montserrat"/>
                <a:sym typeface="Montserrat"/>
                <a:hlinkClick r:id="rId3"/>
              </a:rPr>
              <a:t>Ir al mapa</a:t>
            </a:r>
            <a:endParaRPr b="1" i="0" sz="1600" u="none" cap="none" strike="noStrike">
              <a:solidFill>
                <a:srgbClr val="000000"/>
              </a:solidFill>
              <a:latin typeface="Montserrat"/>
              <a:ea typeface="Montserrat"/>
              <a:cs typeface="Montserrat"/>
              <a:sym typeface="Montserrat"/>
            </a:endParaRPr>
          </a:p>
        </p:txBody>
      </p:sp>
      <p:pic>
        <p:nvPicPr>
          <p:cNvPr id="640" name="Google Shape;640;gf02b84e4a9_0_0"/>
          <p:cNvPicPr preferRelativeResize="0"/>
          <p:nvPr/>
        </p:nvPicPr>
        <p:blipFill rotWithShape="1">
          <a:blip r:embed="rId4">
            <a:alphaModFix/>
          </a:blip>
          <a:srcRect b="0" l="0" r="0" t="0"/>
          <a:stretch/>
        </p:blipFill>
        <p:spPr>
          <a:xfrm>
            <a:off x="107125" y="355175"/>
            <a:ext cx="8537099" cy="496020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4" name="Shape 644"/>
        <p:cNvGrpSpPr/>
        <p:nvPr/>
      </p:nvGrpSpPr>
      <p:grpSpPr>
        <a:xfrm>
          <a:off x="0" y="0"/>
          <a:ext cx="0" cy="0"/>
          <a:chOff x="0" y="0"/>
          <a:chExt cx="0" cy="0"/>
        </a:xfrm>
      </p:grpSpPr>
      <p:sp>
        <p:nvSpPr>
          <p:cNvPr id="645" name="Google Shape;645;gf0b98326a7_0_25"/>
          <p:cNvSpPr/>
          <p:nvPr/>
        </p:nvSpPr>
        <p:spPr>
          <a:xfrm>
            <a:off x="274326" y="1180800"/>
            <a:ext cx="4081200" cy="3948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2400"/>
              <a:buFont typeface="Arial"/>
              <a:buNone/>
            </a:pPr>
            <a:r>
              <a:rPr b="1" i="0" lang="es-CO" sz="2500" u="none" cap="none" strike="noStrike">
                <a:solidFill>
                  <a:srgbClr val="000000"/>
                </a:solidFill>
                <a:latin typeface="Montserrat"/>
                <a:ea typeface="Montserrat"/>
                <a:cs typeface="Montserrat"/>
                <a:sym typeface="Montserrat"/>
              </a:rPr>
              <a:t>BPMN Propuesto</a:t>
            </a:r>
            <a:endParaRPr b="1" i="0" sz="2500" u="none" cap="none" strike="noStrike">
              <a:solidFill>
                <a:srgbClr val="000000"/>
              </a:solidFill>
              <a:latin typeface="Montserrat"/>
              <a:ea typeface="Montserrat"/>
              <a:cs typeface="Montserrat"/>
              <a:sym typeface="Montserrat"/>
            </a:endParaRPr>
          </a:p>
        </p:txBody>
      </p:sp>
      <p:sp>
        <p:nvSpPr>
          <p:cNvPr id="646" name="Google Shape;646;gf0b98326a7_0_25"/>
          <p:cNvSpPr/>
          <p:nvPr/>
        </p:nvSpPr>
        <p:spPr>
          <a:xfrm>
            <a:off x="4793950" y="808125"/>
            <a:ext cx="4821300" cy="4259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47" name="Google Shape;647;gf0b98326a7_0_25"/>
          <p:cNvPicPr preferRelativeResize="0"/>
          <p:nvPr/>
        </p:nvPicPr>
        <p:blipFill rotWithShape="1">
          <a:blip r:embed="rId3">
            <a:alphaModFix/>
          </a:blip>
          <a:srcRect b="0" l="0" r="0" t="0"/>
          <a:stretch/>
        </p:blipFill>
        <p:spPr>
          <a:xfrm>
            <a:off x="0" y="4149150"/>
            <a:ext cx="1911027" cy="1521400"/>
          </a:xfrm>
          <a:prstGeom prst="rect">
            <a:avLst/>
          </a:prstGeom>
          <a:noFill/>
          <a:ln>
            <a:noFill/>
          </a:ln>
        </p:spPr>
      </p:pic>
      <p:pic>
        <p:nvPicPr>
          <p:cNvPr id="648" name="Google Shape;648;gf0b98326a7_0_25"/>
          <p:cNvPicPr preferRelativeResize="0"/>
          <p:nvPr/>
        </p:nvPicPr>
        <p:blipFill rotWithShape="1">
          <a:blip r:embed="rId4">
            <a:alphaModFix/>
          </a:blip>
          <a:srcRect b="0" l="0" r="0" t="0"/>
          <a:stretch/>
        </p:blipFill>
        <p:spPr>
          <a:xfrm>
            <a:off x="5643399" y="1072150"/>
            <a:ext cx="3470476" cy="3470476"/>
          </a:xfrm>
          <a:prstGeom prst="rect">
            <a:avLst/>
          </a:prstGeom>
          <a:noFill/>
          <a:ln>
            <a:noFill/>
          </a:ln>
          <a:effectLst>
            <a:outerShdw blurRad="57150" rotWithShape="0" algn="bl" dir="20340000" dist="123825">
              <a:srgbClr val="000000">
                <a:alpha val="55686"/>
              </a:srgbClr>
            </a:outerShdw>
          </a:effectLst>
        </p:spPr>
      </p:pic>
      <p:sp>
        <p:nvSpPr>
          <p:cNvPr id="649" name="Google Shape;649;gf0b98326a7_0_25"/>
          <p:cNvSpPr txBox="1"/>
          <p:nvPr/>
        </p:nvSpPr>
        <p:spPr>
          <a:xfrm>
            <a:off x="438300" y="1972375"/>
            <a:ext cx="28353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CO"/>
              <a:t>Diagrama BPMN proyecto propuesto.</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3" name="Shape 653"/>
        <p:cNvGrpSpPr/>
        <p:nvPr/>
      </p:nvGrpSpPr>
      <p:grpSpPr>
        <a:xfrm>
          <a:off x="0" y="0"/>
          <a:ext cx="0" cy="0"/>
          <a:chOff x="0" y="0"/>
          <a:chExt cx="0" cy="0"/>
        </a:xfrm>
      </p:grpSpPr>
      <p:sp>
        <p:nvSpPr>
          <p:cNvPr id="654" name="Google Shape;654;gf02f80bedd_4_9"/>
          <p:cNvSpPr/>
          <p:nvPr/>
        </p:nvSpPr>
        <p:spPr>
          <a:xfrm>
            <a:off x="914400" y="2835000"/>
            <a:ext cx="91500" cy="1645800"/>
          </a:xfrm>
          <a:prstGeom prst="rect">
            <a:avLst/>
          </a:prstGeom>
          <a:solidFill>
            <a:srgbClr val="CED4DA">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55" name="Google Shape;655;gf02f80bedd_4_9"/>
          <p:cNvPicPr preferRelativeResize="0"/>
          <p:nvPr/>
        </p:nvPicPr>
        <p:blipFill rotWithShape="1">
          <a:blip r:embed="rId3">
            <a:alphaModFix/>
          </a:blip>
          <a:srcRect b="0" l="0" r="0" t="0"/>
          <a:stretch/>
        </p:blipFill>
        <p:spPr>
          <a:xfrm>
            <a:off x="283800" y="152400"/>
            <a:ext cx="7654976" cy="5365750"/>
          </a:xfrm>
          <a:prstGeom prst="rect">
            <a:avLst/>
          </a:prstGeom>
          <a:noFill/>
          <a:ln>
            <a:noFill/>
          </a:ln>
        </p:spPr>
      </p:pic>
      <p:sp>
        <p:nvSpPr>
          <p:cNvPr id="656" name="Google Shape;656;gf02f80bedd_4_9"/>
          <p:cNvSpPr txBox="1"/>
          <p:nvPr/>
        </p:nvSpPr>
        <p:spPr>
          <a:xfrm>
            <a:off x="8280375" y="710525"/>
            <a:ext cx="14211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1" i="0" lang="es-CO" sz="1600" u="sng" cap="none" strike="noStrike">
                <a:solidFill>
                  <a:schemeClr val="hlink"/>
                </a:solidFill>
                <a:latin typeface="Montserrat"/>
                <a:ea typeface="Montserrat"/>
                <a:cs typeface="Montserrat"/>
                <a:sym typeface="Montserrat"/>
                <a:hlinkClick r:id="rId4"/>
              </a:rPr>
              <a:t>Ir al mapa</a:t>
            </a:r>
            <a:endParaRPr b="1" i="0" sz="16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sp>
        <p:nvSpPr>
          <p:cNvPr id="504" name="Google Shape;504;p3"/>
          <p:cNvSpPr txBox="1"/>
          <p:nvPr/>
        </p:nvSpPr>
        <p:spPr>
          <a:xfrm>
            <a:off x="731520" y="1505520"/>
            <a:ext cx="3749040" cy="78228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4000"/>
              <a:buFont typeface="Arial"/>
              <a:buNone/>
            </a:pPr>
            <a:r>
              <a:rPr b="1" i="0" lang="es-CO" sz="4000" u="sng" cap="none" strike="noStrike">
                <a:solidFill>
                  <a:srgbClr val="000000"/>
                </a:solidFill>
                <a:latin typeface="Arial"/>
                <a:ea typeface="Arial"/>
                <a:cs typeface="Arial"/>
                <a:sym typeface="Arial"/>
              </a:rPr>
              <a:t>Problemática</a:t>
            </a:r>
            <a:endParaRPr b="0" i="0" sz="4000" u="none" cap="none" strike="noStrike">
              <a:solidFill>
                <a:srgbClr val="000000"/>
              </a:solidFill>
              <a:latin typeface="Arial"/>
              <a:ea typeface="Arial"/>
              <a:cs typeface="Arial"/>
              <a:sym typeface="Arial"/>
            </a:endParaRPr>
          </a:p>
        </p:txBody>
      </p:sp>
      <p:sp>
        <p:nvSpPr>
          <p:cNvPr id="505" name="Google Shape;505;p3"/>
          <p:cNvSpPr txBox="1"/>
          <p:nvPr/>
        </p:nvSpPr>
        <p:spPr>
          <a:xfrm>
            <a:off x="822949" y="2273400"/>
            <a:ext cx="2012400" cy="4014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1800"/>
              <a:buFont typeface="Arial"/>
              <a:buNone/>
            </a:pPr>
            <a:r>
              <a:rPr b="1" i="0" lang="es-CO" sz="1800" u="none" cap="none" strike="noStrike">
                <a:solidFill>
                  <a:srgbClr val="000000"/>
                </a:solidFill>
                <a:latin typeface="Arial"/>
                <a:ea typeface="Arial"/>
                <a:cs typeface="Arial"/>
                <a:sym typeface="Arial"/>
              </a:rPr>
              <a:t>Tienda Express</a:t>
            </a:r>
            <a:endParaRPr b="0" i="0" sz="1800" u="none" cap="none" strike="noStrike">
              <a:solidFill>
                <a:srgbClr val="000000"/>
              </a:solidFill>
              <a:latin typeface="Arial"/>
              <a:ea typeface="Arial"/>
              <a:cs typeface="Arial"/>
              <a:sym typeface="Arial"/>
            </a:endParaRPr>
          </a:p>
        </p:txBody>
      </p:sp>
      <p:sp>
        <p:nvSpPr>
          <p:cNvPr id="506" name="Google Shape;506;p3"/>
          <p:cNvSpPr txBox="1"/>
          <p:nvPr/>
        </p:nvSpPr>
        <p:spPr>
          <a:xfrm>
            <a:off x="1097275" y="2885400"/>
            <a:ext cx="5395200" cy="2402400"/>
          </a:xfrm>
          <a:prstGeom prst="rect">
            <a:avLst/>
          </a:prstGeom>
          <a:noFill/>
          <a:ln>
            <a:noFill/>
          </a:ln>
        </p:spPr>
        <p:txBody>
          <a:bodyPr anchorCtr="0" anchor="t" bIns="45000" lIns="90000" spcFirstLastPara="1" rIns="90000" wrap="square" tIns="45000">
            <a:noAutofit/>
          </a:bodyPr>
          <a:lstStyle/>
          <a:p>
            <a:pPr indent="0" lvl="0" marL="0" marR="0" rtl="0" algn="just">
              <a:lnSpc>
                <a:spcPct val="100000"/>
              </a:lnSpc>
              <a:spcBef>
                <a:spcPts val="0"/>
              </a:spcBef>
              <a:spcAft>
                <a:spcPts val="0"/>
              </a:spcAft>
              <a:buClr>
                <a:schemeClr val="dk1"/>
              </a:buClr>
              <a:buSzPts val="1600"/>
              <a:buFont typeface="Arial"/>
              <a:buNone/>
            </a:pPr>
            <a:r>
              <a:rPr b="0" i="0" lang="es-CO" sz="1600" u="none" cap="none" strike="noStrike">
                <a:solidFill>
                  <a:srgbClr val="434343"/>
                </a:solidFill>
                <a:latin typeface="Arial"/>
                <a:ea typeface="Arial"/>
                <a:cs typeface="Arial"/>
                <a:sym typeface="Arial"/>
              </a:rPr>
              <a:t>En una tienda de barrio llamada </a:t>
            </a:r>
            <a:r>
              <a:rPr b="1" i="1" lang="es-CO" sz="1600" u="none" cap="none" strike="noStrike">
                <a:solidFill>
                  <a:srgbClr val="434343"/>
                </a:solidFill>
                <a:latin typeface="Arial"/>
                <a:ea typeface="Arial"/>
                <a:cs typeface="Arial"/>
                <a:sym typeface="Arial"/>
              </a:rPr>
              <a:t>Tienda Express</a:t>
            </a:r>
            <a:r>
              <a:rPr b="0" i="1" lang="es-CO" sz="1600" u="none" cap="none" strike="noStrike">
                <a:solidFill>
                  <a:srgbClr val="434343"/>
                </a:solidFill>
                <a:latin typeface="Arial"/>
                <a:ea typeface="Arial"/>
                <a:cs typeface="Arial"/>
                <a:sym typeface="Arial"/>
              </a:rPr>
              <a:t> </a:t>
            </a:r>
            <a:r>
              <a:rPr b="0" i="0" lang="es-CO" sz="1600" u="none" cap="none" strike="noStrike">
                <a:solidFill>
                  <a:srgbClr val="434343"/>
                </a:solidFill>
                <a:latin typeface="Arial"/>
                <a:ea typeface="Arial"/>
                <a:cs typeface="Arial"/>
                <a:sym typeface="Arial"/>
              </a:rPr>
              <a:t>y ubicada en la localidad de </a:t>
            </a:r>
            <a:r>
              <a:rPr b="0" i="0" lang="es-CO" sz="1600" u="sng" cap="none" strike="noStrike">
                <a:solidFill>
                  <a:srgbClr val="434343"/>
                </a:solidFill>
                <a:latin typeface="Arial"/>
                <a:ea typeface="Arial"/>
                <a:cs typeface="Arial"/>
                <a:sym typeface="Arial"/>
              </a:rPr>
              <a:t>Bosa</a:t>
            </a:r>
            <a:r>
              <a:rPr b="0" i="0" lang="es-CO" sz="1600" u="none" cap="none" strike="noStrike">
                <a:solidFill>
                  <a:srgbClr val="434343"/>
                </a:solidFill>
                <a:latin typeface="Arial"/>
                <a:ea typeface="Arial"/>
                <a:cs typeface="Arial"/>
                <a:sym typeface="Arial"/>
              </a:rPr>
              <a:t>, en un sector interno conocido como </a:t>
            </a:r>
            <a:r>
              <a:rPr b="0" i="0" lang="es-CO" sz="1600" u="sng" cap="none" strike="noStrike">
                <a:solidFill>
                  <a:srgbClr val="434343"/>
                </a:solidFill>
                <a:latin typeface="Arial"/>
                <a:ea typeface="Arial"/>
                <a:cs typeface="Arial"/>
                <a:sym typeface="Arial"/>
              </a:rPr>
              <a:t>Las Atalayas</a:t>
            </a:r>
            <a:r>
              <a:rPr b="0" i="0" lang="es-CO" sz="1600" u="none" cap="none" strike="noStrike">
                <a:solidFill>
                  <a:srgbClr val="434343"/>
                </a:solidFill>
                <a:latin typeface="Arial"/>
                <a:ea typeface="Arial"/>
                <a:cs typeface="Arial"/>
                <a:sym typeface="Arial"/>
              </a:rPr>
              <a:t>, allí se puede observar cómo la falta de un </a:t>
            </a:r>
            <a:r>
              <a:rPr b="1" i="0" lang="es-CO" sz="1600" u="none" cap="none" strike="noStrike">
                <a:solidFill>
                  <a:srgbClr val="434343"/>
                </a:solidFill>
                <a:latin typeface="Arial"/>
                <a:ea typeface="Arial"/>
                <a:cs typeface="Arial"/>
                <a:sym typeface="Arial"/>
              </a:rPr>
              <a:t>sistema de información</a:t>
            </a:r>
            <a:r>
              <a:rPr b="0" i="0" lang="es-CO" sz="1600" u="none" cap="none" strike="noStrike">
                <a:solidFill>
                  <a:srgbClr val="434343"/>
                </a:solidFill>
                <a:latin typeface="Arial"/>
                <a:ea typeface="Arial"/>
                <a:cs typeface="Arial"/>
                <a:sym typeface="Arial"/>
              </a:rPr>
              <a:t> que permita realizar un inventario ha causado que </a:t>
            </a:r>
            <a:r>
              <a:rPr b="1" i="0" lang="es-CO" sz="1600" u="sng" cap="none" strike="noStrike">
                <a:solidFill>
                  <a:srgbClr val="434343"/>
                </a:solidFill>
                <a:latin typeface="Arial"/>
                <a:ea typeface="Arial"/>
                <a:cs typeface="Arial"/>
                <a:sym typeface="Arial"/>
              </a:rPr>
              <a:t>no</a:t>
            </a:r>
            <a:r>
              <a:rPr b="0" i="0" lang="es-CO" sz="1600" u="sng" cap="none" strike="noStrike">
                <a:solidFill>
                  <a:srgbClr val="434343"/>
                </a:solidFill>
                <a:latin typeface="Arial"/>
                <a:ea typeface="Arial"/>
                <a:cs typeface="Arial"/>
                <a:sym typeface="Arial"/>
              </a:rPr>
              <a:t> se pueda dar un seguimiento eficaz al manejo de la contabilidad</a:t>
            </a:r>
            <a:r>
              <a:rPr b="0" i="0" lang="es-CO" sz="1600" u="none" cap="none" strike="noStrike">
                <a:solidFill>
                  <a:srgbClr val="434343"/>
                </a:solidFill>
                <a:latin typeface="Arial"/>
                <a:ea typeface="Arial"/>
                <a:cs typeface="Arial"/>
                <a:sym typeface="Arial"/>
              </a:rPr>
              <a:t> de los productos y un </a:t>
            </a:r>
            <a:r>
              <a:rPr b="1" i="0" lang="es-CO" sz="1600" u="sng" cap="none" strike="noStrike">
                <a:solidFill>
                  <a:srgbClr val="434343"/>
                </a:solidFill>
                <a:latin typeface="Arial"/>
                <a:ea typeface="Arial"/>
                <a:cs typeface="Arial"/>
                <a:sym typeface="Arial"/>
              </a:rPr>
              <a:t>bajo</a:t>
            </a:r>
            <a:r>
              <a:rPr b="0" i="0" lang="es-CO" sz="1600" u="sng" cap="none" strike="noStrike">
                <a:solidFill>
                  <a:srgbClr val="434343"/>
                </a:solidFill>
                <a:latin typeface="Arial"/>
                <a:ea typeface="Arial"/>
                <a:cs typeface="Arial"/>
                <a:sym typeface="Arial"/>
              </a:rPr>
              <a:t> control en todas las actividades que allí se llevan a cabo</a:t>
            </a:r>
            <a:r>
              <a:rPr b="0" i="0" lang="es-CO" sz="1600" u="none" cap="none" strike="noStrike">
                <a:solidFill>
                  <a:srgbClr val="434343"/>
                </a:solidFill>
                <a:latin typeface="Arial"/>
                <a:ea typeface="Arial"/>
                <a:cs typeface="Arial"/>
                <a:sym typeface="Arial"/>
              </a:rPr>
              <a:t>.</a:t>
            </a:r>
            <a:endParaRPr b="0" i="0" sz="1600" u="none" cap="none" strike="noStrike">
              <a:solidFill>
                <a:srgbClr val="434343"/>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600"/>
              <a:buFont typeface="Arial"/>
              <a:buNone/>
            </a:pPr>
            <a:r>
              <a:t/>
            </a:r>
            <a:endParaRPr b="0" i="0" sz="1600" u="none" cap="none" strike="noStrike">
              <a:solidFill>
                <a:srgbClr val="434343"/>
              </a:solidFill>
              <a:latin typeface="Arial"/>
              <a:ea typeface="Arial"/>
              <a:cs typeface="Arial"/>
              <a:sym typeface="Arial"/>
            </a:endParaRPr>
          </a:p>
        </p:txBody>
      </p:sp>
      <p:sp>
        <p:nvSpPr>
          <p:cNvPr id="507" name="Google Shape;507;p3"/>
          <p:cNvSpPr/>
          <p:nvPr/>
        </p:nvSpPr>
        <p:spPr>
          <a:xfrm>
            <a:off x="914400" y="2835000"/>
            <a:ext cx="91440" cy="1645920"/>
          </a:xfrm>
          <a:prstGeom prst="rect">
            <a:avLst/>
          </a:prstGeom>
          <a:solidFill>
            <a:srgbClr val="CED4DA">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08" name="Google Shape;508;p3"/>
          <p:cNvPicPr preferRelativeResize="0"/>
          <p:nvPr/>
        </p:nvPicPr>
        <p:blipFill rotWithShape="1">
          <a:blip r:embed="rId3">
            <a:alphaModFix/>
          </a:blip>
          <a:srcRect b="0" l="0" r="0" t="0"/>
          <a:stretch/>
        </p:blipFill>
        <p:spPr>
          <a:xfrm>
            <a:off x="6644875" y="152400"/>
            <a:ext cx="3283350" cy="3325123"/>
          </a:xfrm>
          <a:prstGeom prst="rect">
            <a:avLst/>
          </a:prstGeom>
          <a:noFill/>
          <a:ln>
            <a:noFill/>
          </a:ln>
          <a:effectLst>
            <a:outerShdw blurRad="57150" rotWithShape="0" algn="bl" dir="5400000" dist="19050">
              <a:srgbClr val="000000">
                <a:alpha val="49019"/>
              </a:srgbClr>
            </a:outerShdw>
          </a:effectLst>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0" name="Shape 660"/>
        <p:cNvGrpSpPr/>
        <p:nvPr/>
      </p:nvGrpSpPr>
      <p:grpSpPr>
        <a:xfrm>
          <a:off x="0" y="0"/>
          <a:ext cx="0" cy="0"/>
          <a:chOff x="0" y="0"/>
          <a:chExt cx="0" cy="0"/>
        </a:xfrm>
      </p:grpSpPr>
      <p:sp>
        <p:nvSpPr>
          <p:cNvPr id="661" name="Google Shape;661;gf0b98326a7_0_0"/>
          <p:cNvSpPr/>
          <p:nvPr/>
        </p:nvSpPr>
        <p:spPr>
          <a:xfrm>
            <a:off x="274325" y="1180800"/>
            <a:ext cx="4081200" cy="12219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2400"/>
              <a:buFont typeface="Arial"/>
              <a:buNone/>
            </a:pPr>
            <a:r>
              <a:rPr b="1" i="0" lang="es-CO" sz="2500" u="none" cap="none" strike="noStrike">
                <a:solidFill>
                  <a:srgbClr val="000000"/>
                </a:solidFill>
                <a:latin typeface="Montserrat"/>
                <a:ea typeface="Montserrat"/>
                <a:cs typeface="Montserrat"/>
                <a:sym typeface="Montserrat"/>
              </a:rPr>
              <a:t>Requerimientos de software</a:t>
            </a:r>
            <a:endParaRPr b="1" i="0" sz="2500" u="none" cap="none" strike="noStrike">
              <a:solidFill>
                <a:srgbClr val="000000"/>
              </a:solidFill>
              <a:latin typeface="Montserrat"/>
              <a:ea typeface="Montserrat"/>
              <a:cs typeface="Montserrat"/>
              <a:sym typeface="Montserrat"/>
            </a:endParaRPr>
          </a:p>
        </p:txBody>
      </p:sp>
      <p:sp>
        <p:nvSpPr>
          <p:cNvPr id="662" name="Google Shape;662;gf0b98326a7_0_0"/>
          <p:cNvSpPr/>
          <p:nvPr/>
        </p:nvSpPr>
        <p:spPr>
          <a:xfrm>
            <a:off x="4793950" y="808125"/>
            <a:ext cx="4821300" cy="4259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63" name="Google Shape;663;gf0b98326a7_0_0"/>
          <p:cNvPicPr preferRelativeResize="0"/>
          <p:nvPr/>
        </p:nvPicPr>
        <p:blipFill rotWithShape="1">
          <a:blip r:embed="rId3">
            <a:alphaModFix/>
          </a:blip>
          <a:srcRect b="0" l="0" r="0" t="0"/>
          <a:stretch/>
        </p:blipFill>
        <p:spPr>
          <a:xfrm>
            <a:off x="0" y="4149150"/>
            <a:ext cx="1911027" cy="1521400"/>
          </a:xfrm>
          <a:prstGeom prst="rect">
            <a:avLst/>
          </a:prstGeom>
          <a:noFill/>
          <a:ln>
            <a:noFill/>
          </a:ln>
        </p:spPr>
      </p:pic>
      <p:pic>
        <p:nvPicPr>
          <p:cNvPr id="664" name="Google Shape;664;gf0b98326a7_0_0"/>
          <p:cNvPicPr preferRelativeResize="0"/>
          <p:nvPr/>
        </p:nvPicPr>
        <p:blipFill rotWithShape="1">
          <a:blip r:embed="rId4">
            <a:alphaModFix/>
          </a:blip>
          <a:srcRect b="0" l="0" r="0" t="0"/>
          <a:stretch/>
        </p:blipFill>
        <p:spPr>
          <a:xfrm>
            <a:off x="5669603" y="1038400"/>
            <a:ext cx="3375949" cy="3277049"/>
          </a:xfrm>
          <a:prstGeom prst="rect">
            <a:avLst/>
          </a:prstGeom>
          <a:noFill/>
          <a:ln>
            <a:noFill/>
          </a:ln>
          <a:effectLst>
            <a:outerShdw blurRad="71438" rotWithShape="0" algn="bl" dir="21540000" dist="152400">
              <a:srgbClr val="000000">
                <a:alpha val="60000"/>
              </a:srgbClr>
            </a:outerShdw>
          </a:effectLst>
        </p:spPr>
      </p:pic>
      <p:sp>
        <p:nvSpPr>
          <p:cNvPr id="665" name="Google Shape;665;gf0b98326a7_0_0"/>
          <p:cNvSpPr txBox="1"/>
          <p:nvPr/>
        </p:nvSpPr>
        <p:spPr>
          <a:xfrm>
            <a:off x="438300" y="2109350"/>
            <a:ext cx="2835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CO"/>
              <a:t>Introducción pendiente</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9" name="Shape 669"/>
        <p:cNvGrpSpPr/>
        <p:nvPr/>
      </p:nvGrpSpPr>
      <p:grpSpPr>
        <a:xfrm>
          <a:off x="0" y="0"/>
          <a:ext cx="0" cy="0"/>
          <a:chOff x="0" y="0"/>
          <a:chExt cx="0" cy="0"/>
        </a:xfrm>
      </p:grpSpPr>
      <p:sp>
        <p:nvSpPr>
          <p:cNvPr id="670" name="Google Shape;670;gf07a3a17d1_0_0"/>
          <p:cNvSpPr/>
          <p:nvPr/>
        </p:nvSpPr>
        <p:spPr>
          <a:xfrm>
            <a:off x="274325" y="1180800"/>
            <a:ext cx="4081200" cy="12219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2400"/>
              <a:buFont typeface="Arial"/>
              <a:buNone/>
            </a:pPr>
            <a:r>
              <a:rPr b="1" i="0" lang="es-CO" sz="2500" u="none" cap="none" strike="noStrike">
                <a:solidFill>
                  <a:srgbClr val="000000"/>
                </a:solidFill>
                <a:latin typeface="Montserrat"/>
                <a:ea typeface="Montserrat"/>
                <a:cs typeface="Montserrat"/>
                <a:sym typeface="Montserrat"/>
              </a:rPr>
              <a:t>Requerimientos Funcionales</a:t>
            </a:r>
            <a:endParaRPr b="1" i="0" sz="2500" u="none" cap="none" strike="noStrike">
              <a:solidFill>
                <a:srgbClr val="000000"/>
              </a:solidFill>
              <a:latin typeface="Montserrat"/>
              <a:ea typeface="Montserrat"/>
              <a:cs typeface="Montserrat"/>
              <a:sym typeface="Montserrat"/>
            </a:endParaRPr>
          </a:p>
        </p:txBody>
      </p:sp>
      <p:sp>
        <p:nvSpPr>
          <p:cNvPr id="671" name="Google Shape;671;gf07a3a17d1_0_0"/>
          <p:cNvSpPr/>
          <p:nvPr/>
        </p:nvSpPr>
        <p:spPr>
          <a:xfrm>
            <a:off x="4793950" y="808125"/>
            <a:ext cx="4821300" cy="4259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72" name="Google Shape;672;gf07a3a17d1_0_0"/>
          <p:cNvPicPr preferRelativeResize="0"/>
          <p:nvPr/>
        </p:nvPicPr>
        <p:blipFill rotWithShape="1">
          <a:blip r:embed="rId3">
            <a:alphaModFix/>
          </a:blip>
          <a:srcRect b="0" l="0" r="0" t="0"/>
          <a:stretch/>
        </p:blipFill>
        <p:spPr>
          <a:xfrm>
            <a:off x="0" y="4149150"/>
            <a:ext cx="1911027" cy="1521400"/>
          </a:xfrm>
          <a:prstGeom prst="rect">
            <a:avLst/>
          </a:prstGeom>
          <a:noFill/>
          <a:ln>
            <a:noFill/>
          </a:ln>
        </p:spPr>
      </p:pic>
      <p:pic>
        <p:nvPicPr>
          <p:cNvPr id="673" name="Google Shape;673;gf07a3a17d1_0_0"/>
          <p:cNvPicPr preferRelativeResize="0"/>
          <p:nvPr/>
        </p:nvPicPr>
        <p:blipFill rotWithShape="1">
          <a:blip r:embed="rId4">
            <a:alphaModFix/>
          </a:blip>
          <a:srcRect b="0" l="0" r="0" t="0"/>
          <a:stretch/>
        </p:blipFill>
        <p:spPr>
          <a:xfrm>
            <a:off x="5792579" y="808125"/>
            <a:ext cx="3544200" cy="356634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7" name="Shape 677"/>
        <p:cNvGrpSpPr/>
        <p:nvPr/>
      </p:nvGrpSpPr>
      <p:grpSpPr>
        <a:xfrm>
          <a:off x="0" y="0"/>
          <a:ext cx="0" cy="0"/>
          <a:chOff x="0" y="0"/>
          <a:chExt cx="0" cy="0"/>
        </a:xfrm>
      </p:grpSpPr>
      <p:sp>
        <p:nvSpPr>
          <p:cNvPr id="678" name="Google Shape;678;gf07a3a17d1_0_25"/>
          <p:cNvSpPr/>
          <p:nvPr/>
        </p:nvSpPr>
        <p:spPr>
          <a:xfrm>
            <a:off x="4793950" y="808125"/>
            <a:ext cx="4821300" cy="4259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aphicFrame>
        <p:nvGraphicFramePr>
          <p:cNvPr id="679" name="Google Shape;679;gf07a3a17d1_0_25"/>
          <p:cNvGraphicFramePr/>
          <p:nvPr/>
        </p:nvGraphicFramePr>
        <p:xfrm>
          <a:off x="952475" y="895900"/>
          <a:ext cx="3000000" cy="3000000"/>
        </p:xfrm>
        <a:graphic>
          <a:graphicData uri="http://schemas.openxmlformats.org/drawingml/2006/table">
            <a:tbl>
              <a:tblPr>
                <a:noFill/>
                <a:tableStyleId>{8E33D860-F969-4629-B672-24AAAA32A1D3}</a:tableStyleId>
              </a:tblPr>
              <a:tblGrid>
                <a:gridCol w="2485275"/>
                <a:gridCol w="5690375"/>
              </a:tblGrid>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Identificación del Requerimiento</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RF001</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Nombre del requerimiento</a:t>
                      </a:r>
                      <a:endParaRPr b="1" sz="1400" u="none" cap="none" strike="noStrike"/>
                    </a:p>
                  </a:txBody>
                  <a:tcPr marT="91425" marB="91425" marR="91425" marL="91425">
                    <a:solidFill>
                      <a:srgbClr val="9BBB59"/>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Acceso al sistema</a:t>
                      </a:r>
                      <a:endParaRPr sz="1400" u="none" cap="none" strike="noStrike"/>
                    </a:p>
                  </a:txBody>
                  <a:tcPr marT="91425" marB="91425" marR="91425" marL="91425">
                    <a:solidFill>
                      <a:srgbClr val="9BBB59"/>
                    </a:solidFill>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Características</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acceder con el usuario asignado en el sistema de inventarios para poder visualizar los productos que hay y que faltan</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Descripción del requerimiento</a:t>
                      </a:r>
                      <a:endParaRPr b="1" sz="1400" u="none" cap="none" strike="noStrike"/>
                    </a:p>
                  </a:txBody>
                  <a:tcPr marT="91425" marB="91425" marR="91425" marL="91425">
                    <a:solidFill>
                      <a:srgbClr val="9BBB59"/>
                    </a:solidFill>
                  </a:tcPr>
                </a:tc>
                <a:tc>
                  <a:txBody>
                    <a:bodyPr/>
                    <a:lstStyle/>
                    <a:p>
                      <a:pPr indent="0" lvl="0" marL="0" marR="0" rtl="0" algn="l">
                        <a:lnSpc>
                          <a:spcPct val="115000"/>
                        </a:lnSpc>
                        <a:spcBef>
                          <a:spcPts val="0"/>
                        </a:spcBef>
                        <a:spcAft>
                          <a:spcPts val="0"/>
                        </a:spcAft>
                        <a:buClr>
                          <a:srgbClr val="000000"/>
                        </a:buClr>
                        <a:buSzPts val="1400"/>
                        <a:buFont typeface="Arial"/>
                        <a:buNone/>
                      </a:pPr>
                      <a:r>
                        <a:rPr lang="es-CO" sz="1400" u="none" cap="none" strike="noStrike"/>
                        <a:t>Ingresar datos de inicio de sesión para hacer login y la posibilidad de hacer logout para acceder al sistema.</a:t>
                      </a:r>
                      <a:endParaRPr sz="1400" u="none" cap="none" strike="noStrike"/>
                    </a:p>
                  </a:txBody>
                  <a:tcPr marT="91425" marB="91425" marR="91425" marL="91425">
                    <a:solidFill>
                      <a:srgbClr val="9BBB59"/>
                    </a:solidFill>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Requerimiento no funcionales</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RNF001</a:t>
                      </a:r>
                      <a:r>
                        <a:rPr lang="es-CO"/>
                        <a:t>, </a:t>
                      </a:r>
                      <a:r>
                        <a:rPr lang="es-CO">
                          <a:solidFill>
                            <a:schemeClr val="dk1"/>
                          </a:solidFill>
                        </a:rPr>
                        <a:t>RNF002, RNF003, RNF004, RNF005, RNF006, RNF007, RNF009, RNF010</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Prioridad del requerimiento</a:t>
                      </a:r>
                      <a:endParaRPr b="1" sz="1400" u="none" cap="none" strike="noStrike"/>
                    </a:p>
                  </a:txBody>
                  <a:tcPr marT="91425" marB="91425" marR="91425" marL="91425">
                    <a:solidFill>
                      <a:srgbClr val="9BBB59"/>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Alta</a:t>
                      </a:r>
                      <a:endParaRPr sz="1400" u="none" cap="none" strike="noStrike"/>
                    </a:p>
                  </a:txBody>
                  <a:tcPr marT="91425" marB="91425" marR="91425" marL="91425">
                    <a:solidFill>
                      <a:srgbClr val="9BBB59"/>
                    </a:solidFill>
                  </a:tcPr>
                </a:tc>
              </a:tr>
            </a:tbl>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3" name="Shape 683"/>
        <p:cNvGrpSpPr/>
        <p:nvPr/>
      </p:nvGrpSpPr>
      <p:grpSpPr>
        <a:xfrm>
          <a:off x="0" y="0"/>
          <a:ext cx="0" cy="0"/>
          <a:chOff x="0" y="0"/>
          <a:chExt cx="0" cy="0"/>
        </a:xfrm>
      </p:grpSpPr>
      <p:sp>
        <p:nvSpPr>
          <p:cNvPr id="684" name="Google Shape;684;gf07a3a17d1_0_77"/>
          <p:cNvSpPr/>
          <p:nvPr/>
        </p:nvSpPr>
        <p:spPr>
          <a:xfrm>
            <a:off x="4793950" y="808125"/>
            <a:ext cx="4821300" cy="4259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aphicFrame>
        <p:nvGraphicFramePr>
          <p:cNvPr id="685" name="Google Shape;685;gf07a3a17d1_0_77"/>
          <p:cNvGraphicFramePr/>
          <p:nvPr/>
        </p:nvGraphicFramePr>
        <p:xfrm>
          <a:off x="952475" y="895900"/>
          <a:ext cx="3000000" cy="3000000"/>
        </p:xfrm>
        <a:graphic>
          <a:graphicData uri="http://schemas.openxmlformats.org/drawingml/2006/table">
            <a:tbl>
              <a:tblPr>
                <a:noFill/>
                <a:tableStyleId>{8E33D860-F969-4629-B672-24AAAA32A1D3}</a:tableStyleId>
              </a:tblPr>
              <a:tblGrid>
                <a:gridCol w="2485275"/>
                <a:gridCol w="5690375"/>
              </a:tblGrid>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Identificación del Requerimiento</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RF00</a:t>
                      </a:r>
                      <a:r>
                        <a:rPr lang="es-CO"/>
                        <a:t>2</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Nombre del requerimiento</a:t>
                      </a:r>
                      <a:endParaRPr b="1" sz="1400" u="none" cap="none" strike="noStrike"/>
                    </a:p>
                  </a:txBody>
                  <a:tcPr marT="91425" marB="91425" marR="91425" marL="91425">
                    <a:solidFill>
                      <a:srgbClr val="9BBB59"/>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s-CO"/>
                        <a:t>Recuperación de acceso</a:t>
                      </a:r>
                      <a:endParaRPr sz="1400" u="none" cap="none" strike="noStrike"/>
                    </a:p>
                  </a:txBody>
                  <a:tcPr marT="91425" marB="91425" marR="91425" marL="91425">
                    <a:solidFill>
                      <a:srgbClr val="9BBB59"/>
                    </a:solidFill>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Características</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s-CO"/>
                        <a:t>El usuario podrá recuperar el acceso (contraseña) al sistema.</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Descripción del requerimiento</a:t>
                      </a:r>
                      <a:endParaRPr b="1" sz="1400" u="none" cap="none" strike="noStrike"/>
                    </a:p>
                  </a:txBody>
                  <a:tcPr marT="91425" marB="91425" marR="91425" marL="91425">
                    <a:solidFill>
                      <a:srgbClr val="9BBB59"/>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s-CO"/>
                        <a:t>Se dará la opción de recuperar contraseña, para que un usuario registrado en el sistema pueda volver a acceder en caso de olvidar la contraseña.</a:t>
                      </a:r>
                      <a:endParaRPr sz="1400" u="none" cap="none" strike="noStrike"/>
                    </a:p>
                  </a:txBody>
                  <a:tcPr marT="91425" marB="91425" marR="91425" marL="91425">
                    <a:solidFill>
                      <a:srgbClr val="9BBB59"/>
                    </a:solidFill>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Requerimiento no funcionales</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RNF0</a:t>
                      </a:r>
                      <a:r>
                        <a:rPr lang="es-CO"/>
                        <a:t>01, </a:t>
                      </a:r>
                      <a:r>
                        <a:rPr lang="es-CO">
                          <a:solidFill>
                            <a:schemeClr val="dk1"/>
                          </a:solidFill>
                        </a:rPr>
                        <a:t>RNF002, RNF003, RNF004, RNF005, RNF006, RNF008, RNF010</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Prioridad del requerimiento</a:t>
                      </a:r>
                      <a:endParaRPr b="1" sz="1400" u="none" cap="none" strike="noStrike"/>
                    </a:p>
                  </a:txBody>
                  <a:tcPr marT="91425" marB="91425" marR="91425" marL="91425">
                    <a:solidFill>
                      <a:srgbClr val="9BBB59"/>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Alta</a:t>
                      </a:r>
                      <a:endParaRPr sz="1400" u="none" cap="none" strike="noStrike"/>
                    </a:p>
                  </a:txBody>
                  <a:tcPr marT="91425" marB="91425" marR="91425" marL="91425">
                    <a:solidFill>
                      <a:srgbClr val="9BBB59"/>
                    </a:solidFill>
                  </a:tcPr>
                </a:tc>
              </a:tr>
            </a:tbl>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9" name="Shape 689"/>
        <p:cNvGrpSpPr/>
        <p:nvPr/>
      </p:nvGrpSpPr>
      <p:grpSpPr>
        <a:xfrm>
          <a:off x="0" y="0"/>
          <a:ext cx="0" cy="0"/>
          <a:chOff x="0" y="0"/>
          <a:chExt cx="0" cy="0"/>
        </a:xfrm>
      </p:grpSpPr>
      <p:sp>
        <p:nvSpPr>
          <p:cNvPr id="690" name="Google Shape;690;gf07a3a17d1_0_82"/>
          <p:cNvSpPr/>
          <p:nvPr/>
        </p:nvSpPr>
        <p:spPr>
          <a:xfrm>
            <a:off x="4793950" y="808125"/>
            <a:ext cx="4821300" cy="4259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aphicFrame>
        <p:nvGraphicFramePr>
          <p:cNvPr id="691" name="Google Shape;691;gf07a3a17d1_0_82"/>
          <p:cNvGraphicFramePr/>
          <p:nvPr/>
        </p:nvGraphicFramePr>
        <p:xfrm>
          <a:off x="952475" y="895900"/>
          <a:ext cx="3000000" cy="3000000"/>
        </p:xfrm>
        <a:graphic>
          <a:graphicData uri="http://schemas.openxmlformats.org/drawingml/2006/table">
            <a:tbl>
              <a:tblPr>
                <a:noFill/>
                <a:tableStyleId>{8E33D860-F969-4629-B672-24AAAA32A1D3}</a:tableStyleId>
              </a:tblPr>
              <a:tblGrid>
                <a:gridCol w="2485275"/>
                <a:gridCol w="5690375"/>
              </a:tblGrid>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Identificación del Requerimiento</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RF00</a:t>
                      </a:r>
                      <a:r>
                        <a:rPr lang="es-CO"/>
                        <a:t>3</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Nombre del requerimiento</a:t>
                      </a:r>
                      <a:endParaRPr b="1" sz="1400" u="none" cap="none" strike="noStrike"/>
                    </a:p>
                  </a:txBody>
                  <a:tcPr marT="91425" marB="91425" marR="91425" marL="91425">
                    <a:solidFill>
                      <a:srgbClr val="9BBB59"/>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s-CO"/>
                        <a:t>Solo usuarios autorizados</a:t>
                      </a:r>
                      <a:endParaRPr sz="1400" u="none" cap="none" strike="noStrike"/>
                    </a:p>
                  </a:txBody>
                  <a:tcPr marT="91425" marB="91425" marR="91425" marL="91425">
                    <a:solidFill>
                      <a:srgbClr val="9BBB59"/>
                    </a:solidFill>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Características</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s-CO"/>
                        <a:t>Solo un usuario con permisos de administrador podrá modificar la información importante.</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Descripción del requerimiento</a:t>
                      </a:r>
                      <a:endParaRPr b="1" sz="1400" u="none" cap="none" strike="noStrike"/>
                    </a:p>
                  </a:txBody>
                  <a:tcPr marT="91425" marB="91425" marR="91425" marL="91425">
                    <a:solidFill>
                      <a:srgbClr val="9BBB59"/>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s-CO"/>
                        <a:t>Los usuarios tendrán distintos perfiles y se le darán permisos completos a los que cuenten con perfil de administrador, a los demás solo se les permitirá el ingreso al sistema y el registro de ventas y efectivo.</a:t>
                      </a:r>
                      <a:endParaRPr sz="1400" u="none" cap="none" strike="noStrike"/>
                    </a:p>
                  </a:txBody>
                  <a:tcPr marT="91425" marB="91425" marR="91425" marL="91425">
                    <a:solidFill>
                      <a:srgbClr val="9BBB59"/>
                    </a:solidFill>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Requerimiento no funcionales</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RNF</a:t>
                      </a:r>
                      <a:r>
                        <a:rPr lang="es-CO"/>
                        <a:t>001, </a:t>
                      </a:r>
                      <a:r>
                        <a:rPr lang="es-CO">
                          <a:solidFill>
                            <a:schemeClr val="dk1"/>
                          </a:solidFill>
                        </a:rPr>
                        <a:t>RNF002, RNF004, RNF005, RNF006, RNF008, RNF010</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Prioridad del requerimiento</a:t>
                      </a:r>
                      <a:endParaRPr b="1" sz="1400" u="none" cap="none" strike="noStrike"/>
                    </a:p>
                  </a:txBody>
                  <a:tcPr marT="91425" marB="91425" marR="91425" marL="91425">
                    <a:solidFill>
                      <a:srgbClr val="9BBB59"/>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Alta</a:t>
                      </a:r>
                      <a:endParaRPr sz="1400" u="none" cap="none" strike="noStrike"/>
                    </a:p>
                  </a:txBody>
                  <a:tcPr marT="91425" marB="91425" marR="91425" marL="91425">
                    <a:solidFill>
                      <a:srgbClr val="9BBB59"/>
                    </a:solidFill>
                  </a:tcPr>
                </a:tc>
              </a:tr>
            </a:tbl>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5" name="Shape 695"/>
        <p:cNvGrpSpPr/>
        <p:nvPr/>
      </p:nvGrpSpPr>
      <p:grpSpPr>
        <a:xfrm>
          <a:off x="0" y="0"/>
          <a:ext cx="0" cy="0"/>
          <a:chOff x="0" y="0"/>
          <a:chExt cx="0" cy="0"/>
        </a:xfrm>
      </p:grpSpPr>
      <p:sp>
        <p:nvSpPr>
          <p:cNvPr id="696" name="Google Shape;696;gf07a3a17d1_0_57"/>
          <p:cNvSpPr/>
          <p:nvPr/>
        </p:nvSpPr>
        <p:spPr>
          <a:xfrm>
            <a:off x="4793950" y="808125"/>
            <a:ext cx="4821300" cy="4259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aphicFrame>
        <p:nvGraphicFramePr>
          <p:cNvPr id="697" name="Google Shape;697;gf07a3a17d1_0_57"/>
          <p:cNvGraphicFramePr/>
          <p:nvPr/>
        </p:nvGraphicFramePr>
        <p:xfrm>
          <a:off x="952475" y="895900"/>
          <a:ext cx="3000000" cy="3000000"/>
        </p:xfrm>
        <a:graphic>
          <a:graphicData uri="http://schemas.openxmlformats.org/drawingml/2006/table">
            <a:tbl>
              <a:tblPr>
                <a:noFill/>
                <a:tableStyleId>{8E33D860-F969-4629-B672-24AAAA32A1D3}</a:tableStyleId>
              </a:tblPr>
              <a:tblGrid>
                <a:gridCol w="2485275"/>
                <a:gridCol w="5690375"/>
              </a:tblGrid>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Identificación del Requerimiento</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RF00</a:t>
                      </a:r>
                      <a:r>
                        <a:rPr lang="es-CO"/>
                        <a:t>4</a:t>
                      </a:r>
                      <a:endParaRPr sz="1400" u="none" cap="none" strike="noStrike"/>
                    </a:p>
                  </a:txBody>
                  <a:tcPr marT="91425" marB="91425" marR="91425" marL="91425">
                    <a:lnB cap="flat" cmpd="sng" w="12675">
                      <a:solidFill>
                        <a:srgbClr val="9E9E9E"/>
                      </a:solidFill>
                      <a:prstDash val="solid"/>
                      <a:round/>
                      <a:headEnd len="sm" w="sm" type="none"/>
                      <a:tailEnd len="sm" w="sm" type="none"/>
                    </a:lnB>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Nombre del requerimiento</a:t>
                      </a:r>
                      <a:endParaRPr b="1" sz="1400" u="none" cap="none" strike="noStrike"/>
                    </a:p>
                  </a:txBody>
                  <a:tcPr marT="91425" marB="91425" marR="91425" marL="91425">
                    <a:lnR cap="flat" cmpd="sng" w="12675">
                      <a:solidFill>
                        <a:srgbClr val="9E9E9E"/>
                      </a:solidFill>
                      <a:prstDash val="solid"/>
                      <a:round/>
                      <a:headEnd len="sm" w="sm" type="none"/>
                      <a:tailEnd len="sm" w="sm" type="none"/>
                    </a:lnR>
                    <a:solidFill>
                      <a:srgbClr val="9BBB59"/>
                    </a:solidFill>
                  </a:tcPr>
                </a:tc>
                <a:tc>
                  <a:txBody>
                    <a:bodyPr/>
                    <a:lstStyle/>
                    <a:p>
                      <a:pPr indent="0" lvl="0" marL="0" marR="0" rtl="0" algn="l">
                        <a:lnSpc>
                          <a:spcPct val="115000"/>
                        </a:lnSpc>
                        <a:spcBef>
                          <a:spcPts val="0"/>
                        </a:spcBef>
                        <a:spcAft>
                          <a:spcPts val="0"/>
                        </a:spcAft>
                        <a:buClr>
                          <a:srgbClr val="000000"/>
                        </a:buClr>
                        <a:buSzPts val="1400"/>
                        <a:buFont typeface="Arial"/>
                        <a:buNone/>
                      </a:pPr>
                      <a:r>
                        <a:rPr lang="es-CO" sz="1400" u="none" cap="none" strike="noStrike"/>
                        <a:t>Ingresar número de productos totales en el almacén</a:t>
                      </a:r>
                      <a:endParaRPr sz="1400" u="none" cap="none" strike="noStrike"/>
                    </a:p>
                  </a:txBody>
                  <a:tcPr marT="95250" marB="95250" marR="95250" marL="95250">
                    <a:lnL cap="flat" cmpd="sng" w="12675">
                      <a:solidFill>
                        <a:srgbClr val="9E9E9E"/>
                      </a:solidFill>
                      <a:prstDash val="solid"/>
                      <a:round/>
                      <a:headEnd len="sm" w="sm" type="none"/>
                      <a:tailEnd len="sm" w="sm" type="none"/>
                    </a:lnL>
                    <a:lnR cap="flat" cmpd="sng" w="12675">
                      <a:solidFill>
                        <a:srgbClr val="9E9E9E"/>
                      </a:solidFill>
                      <a:prstDash val="solid"/>
                      <a:round/>
                      <a:headEnd len="sm" w="sm" type="none"/>
                      <a:tailEnd len="sm" w="sm" type="none"/>
                    </a:lnR>
                    <a:lnT cap="flat" cmpd="sng" w="12675">
                      <a:solidFill>
                        <a:srgbClr val="9E9E9E"/>
                      </a:solidFill>
                      <a:prstDash val="solid"/>
                      <a:round/>
                      <a:headEnd len="sm" w="sm" type="none"/>
                      <a:tailEnd len="sm" w="sm" type="none"/>
                    </a:lnT>
                    <a:lnB cap="flat" cmpd="sng" w="12675">
                      <a:solidFill>
                        <a:srgbClr val="9E9E9E"/>
                      </a:solidFill>
                      <a:prstDash val="solid"/>
                      <a:round/>
                      <a:headEnd len="sm" w="sm" type="none"/>
                      <a:tailEnd len="sm" w="sm" type="none"/>
                    </a:lnB>
                    <a:solidFill>
                      <a:srgbClr val="9BBB59"/>
                    </a:solidFill>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Características</a:t>
                      </a:r>
                      <a:endParaRPr b="1" sz="1400" u="none" cap="none" strike="noStrike"/>
                    </a:p>
                  </a:txBody>
                  <a:tcPr marT="91425" marB="91425" marR="91425" marL="91425">
                    <a:lnR cap="flat" cmpd="sng" w="12675">
                      <a:solidFill>
                        <a:srgbClr val="9E9E9E"/>
                      </a:solidFill>
                      <a:prstDash val="solid"/>
                      <a:round/>
                      <a:headEnd len="sm" w="sm" type="none"/>
                      <a:tailEnd len="sm" w="sm" type="none"/>
                    </a:lnR>
                  </a:tcPr>
                </a:tc>
                <a:tc>
                  <a:txBody>
                    <a:bodyPr/>
                    <a:lstStyle/>
                    <a:p>
                      <a:pPr indent="0" lvl="0" marL="0" marR="0" rtl="0" algn="l">
                        <a:lnSpc>
                          <a:spcPct val="115000"/>
                        </a:lnSpc>
                        <a:spcBef>
                          <a:spcPts val="0"/>
                        </a:spcBef>
                        <a:spcAft>
                          <a:spcPts val="0"/>
                        </a:spcAft>
                        <a:buClr>
                          <a:srgbClr val="000000"/>
                        </a:buClr>
                        <a:buSzPts val="1400"/>
                        <a:buFont typeface="Arial"/>
                        <a:buNone/>
                      </a:pPr>
                      <a:r>
                        <a:rPr lang="es-CO" sz="1400" u="none" cap="none" strike="noStrike"/>
                        <a:t>Tener acceso al sistema para poder registrar los productos que hay</a:t>
                      </a:r>
                      <a:endParaRPr sz="1400" u="none" cap="none" strike="noStrike"/>
                    </a:p>
                  </a:txBody>
                  <a:tcPr marT="95250" marB="95250" marR="95250" marL="95250">
                    <a:lnL cap="flat" cmpd="sng" w="12675">
                      <a:solidFill>
                        <a:srgbClr val="9E9E9E"/>
                      </a:solidFill>
                      <a:prstDash val="solid"/>
                      <a:round/>
                      <a:headEnd len="sm" w="sm" type="none"/>
                      <a:tailEnd len="sm" w="sm" type="none"/>
                    </a:lnL>
                    <a:lnR cap="flat" cmpd="sng" w="12675">
                      <a:solidFill>
                        <a:srgbClr val="9E9E9E"/>
                      </a:solidFill>
                      <a:prstDash val="solid"/>
                      <a:round/>
                      <a:headEnd len="sm" w="sm" type="none"/>
                      <a:tailEnd len="sm" w="sm" type="none"/>
                    </a:lnR>
                    <a:lnT cap="flat" cmpd="sng" w="12675">
                      <a:solidFill>
                        <a:srgbClr val="9E9E9E"/>
                      </a:solidFill>
                      <a:prstDash val="solid"/>
                      <a:round/>
                      <a:headEnd len="sm" w="sm" type="none"/>
                      <a:tailEnd len="sm" w="sm" type="none"/>
                    </a:lnT>
                    <a:lnB cap="flat" cmpd="sng" w="12675">
                      <a:solidFill>
                        <a:srgbClr val="9E9E9E"/>
                      </a:solidFill>
                      <a:prstDash val="solid"/>
                      <a:round/>
                      <a:headEnd len="sm" w="sm" type="none"/>
                      <a:tailEnd len="sm" w="sm" type="none"/>
                    </a:lnB>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Descripción del requerimiento</a:t>
                      </a:r>
                      <a:endParaRPr b="1" sz="1400" u="none" cap="none" strike="noStrike"/>
                    </a:p>
                  </a:txBody>
                  <a:tcPr marT="91425" marB="91425" marR="91425" marL="91425">
                    <a:lnR cap="flat" cmpd="sng" w="12675">
                      <a:solidFill>
                        <a:srgbClr val="9E9E9E"/>
                      </a:solidFill>
                      <a:prstDash val="solid"/>
                      <a:round/>
                      <a:headEnd len="sm" w="sm" type="none"/>
                      <a:tailEnd len="sm" w="sm" type="none"/>
                    </a:lnR>
                    <a:solidFill>
                      <a:srgbClr val="9BBB59"/>
                    </a:solidFill>
                  </a:tcPr>
                </a:tc>
                <a:tc>
                  <a:txBody>
                    <a:bodyPr/>
                    <a:lstStyle/>
                    <a:p>
                      <a:pPr indent="0" lvl="0" marL="0" marR="0" rtl="0" algn="l">
                        <a:lnSpc>
                          <a:spcPct val="115000"/>
                        </a:lnSpc>
                        <a:spcBef>
                          <a:spcPts val="0"/>
                        </a:spcBef>
                        <a:spcAft>
                          <a:spcPts val="0"/>
                        </a:spcAft>
                        <a:buClr>
                          <a:srgbClr val="000000"/>
                        </a:buClr>
                        <a:buSzPts val="1400"/>
                        <a:buFont typeface="Arial"/>
                        <a:buNone/>
                      </a:pPr>
                      <a:r>
                        <a:rPr lang="es-CO" sz="1400" u="none" cap="none" strike="noStrike"/>
                        <a:t>Se permitirá al usuario ingresar el n</a:t>
                      </a:r>
                      <a:r>
                        <a:rPr lang="es-CO"/>
                        <a:t>ú</a:t>
                      </a:r>
                      <a:r>
                        <a:rPr lang="es-CO" sz="1400" u="none" cap="none" strike="noStrike"/>
                        <a:t>mero de productos que se encuentren disponibles en toda la tienda, para que el sistema pueda ir descontando con cada venta.</a:t>
                      </a:r>
                      <a:endParaRPr sz="1400" u="none" cap="none" strike="noStrike"/>
                    </a:p>
                  </a:txBody>
                  <a:tcPr marT="95250" marB="95250" marR="95250" marL="95250">
                    <a:lnL cap="flat" cmpd="sng" w="12675">
                      <a:solidFill>
                        <a:srgbClr val="9E9E9E"/>
                      </a:solidFill>
                      <a:prstDash val="solid"/>
                      <a:round/>
                      <a:headEnd len="sm" w="sm" type="none"/>
                      <a:tailEnd len="sm" w="sm" type="none"/>
                    </a:lnL>
                    <a:lnR cap="flat" cmpd="sng" w="12675">
                      <a:solidFill>
                        <a:srgbClr val="9E9E9E"/>
                      </a:solidFill>
                      <a:prstDash val="solid"/>
                      <a:round/>
                      <a:headEnd len="sm" w="sm" type="none"/>
                      <a:tailEnd len="sm" w="sm" type="none"/>
                    </a:lnR>
                    <a:lnT cap="flat" cmpd="sng" w="12675">
                      <a:solidFill>
                        <a:srgbClr val="9E9E9E"/>
                      </a:solidFill>
                      <a:prstDash val="solid"/>
                      <a:round/>
                      <a:headEnd len="sm" w="sm" type="none"/>
                      <a:tailEnd len="sm" w="sm" type="none"/>
                    </a:lnT>
                    <a:lnB cap="flat" cmpd="sng" w="12675">
                      <a:solidFill>
                        <a:srgbClr val="9E9E9E"/>
                      </a:solidFill>
                      <a:prstDash val="solid"/>
                      <a:round/>
                      <a:headEnd len="sm" w="sm" type="none"/>
                      <a:tailEnd len="sm" w="sm" type="none"/>
                    </a:lnB>
                    <a:solidFill>
                      <a:srgbClr val="9BBB59"/>
                    </a:solidFill>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Requerimiento no funcionales</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RNF001, </a:t>
                      </a:r>
                      <a:r>
                        <a:rPr lang="es-CO">
                          <a:solidFill>
                            <a:schemeClr val="dk1"/>
                          </a:solidFill>
                        </a:rPr>
                        <a:t>RNF003, RNF004, RNF005, RNF006, RNF007, RNF009, RNF010</a:t>
                      </a:r>
                      <a:endParaRPr sz="1400" u="none" cap="none" strike="noStrike"/>
                    </a:p>
                  </a:txBody>
                  <a:tcPr marT="91425" marB="91425" marR="91425" marL="91425">
                    <a:lnT cap="flat" cmpd="sng" w="12675">
                      <a:solidFill>
                        <a:srgbClr val="9E9E9E"/>
                      </a:solidFill>
                      <a:prstDash val="solid"/>
                      <a:round/>
                      <a:headEnd len="sm" w="sm" type="none"/>
                      <a:tailEnd len="sm" w="sm" type="none"/>
                    </a:lnT>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Prioridad del requerimiento</a:t>
                      </a:r>
                      <a:endParaRPr b="1" sz="1400" u="none" cap="none" strike="noStrike"/>
                    </a:p>
                  </a:txBody>
                  <a:tcPr marT="91425" marB="91425" marR="91425" marL="91425">
                    <a:solidFill>
                      <a:srgbClr val="9BBB59"/>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Alta</a:t>
                      </a:r>
                      <a:endParaRPr sz="1400" u="none" cap="none" strike="noStrike"/>
                    </a:p>
                  </a:txBody>
                  <a:tcPr marT="91425" marB="91425" marR="91425" marL="91425">
                    <a:solidFill>
                      <a:srgbClr val="9BBB59"/>
                    </a:solidFill>
                  </a:tcPr>
                </a:tc>
              </a:tr>
            </a:tbl>
          </a:graphicData>
        </a:graphic>
      </p:graphicFrame>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1" name="Shape 701"/>
        <p:cNvGrpSpPr/>
        <p:nvPr/>
      </p:nvGrpSpPr>
      <p:grpSpPr>
        <a:xfrm>
          <a:off x="0" y="0"/>
          <a:ext cx="0" cy="0"/>
          <a:chOff x="0" y="0"/>
          <a:chExt cx="0" cy="0"/>
        </a:xfrm>
      </p:grpSpPr>
      <p:sp>
        <p:nvSpPr>
          <p:cNvPr id="702" name="Google Shape;702;gf07a3a17d1_0_67"/>
          <p:cNvSpPr/>
          <p:nvPr/>
        </p:nvSpPr>
        <p:spPr>
          <a:xfrm>
            <a:off x="4793950" y="808125"/>
            <a:ext cx="4821300" cy="4259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aphicFrame>
        <p:nvGraphicFramePr>
          <p:cNvPr id="703" name="Google Shape;703;gf07a3a17d1_0_67"/>
          <p:cNvGraphicFramePr/>
          <p:nvPr/>
        </p:nvGraphicFramePr>
        <p:xfrm>
          <a:off x="952475" y="895900"/>
          <a:ext cx="3000000" cy="3000000"/>
        </p:xfrm>
        <a:graphic>
          <a:graphicData uri="http://schemas.openxmlformats.org/drawingml/2006/table">
            <a:tbl>
              <a:tblPr>
                <a:noFill/>
                <a:tableStyleId>{8E33D860-F969-4629-B672-24AAAA32A1D3}</a:tableStyleId>
              </a:tblPr>
              <a:tblGrid>
                <a:gridCol w="2485275"/>
                <a:gridCol w="5690375"/>
              </a:tblGrid>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Identificación del Requerimiento</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RF00</a:t>
                      </a:r>
                      <a:r>
                        <a:rPr lang="es-CO"/>
                        <a:t>5</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Nombre del requerimiento</a:t>
                      </a:r>
                      <a:endParaRPr b="1" sz="1400" u="none" cap="none" strike="noStrike"/>
                    </a:p>
                  </a:txBody>
                  <a:tcPr marT="91425" marB="91425" marR="91425" marL="91425">
                    <a:solidFill>
                      <a:srgbClr val="9BBB59"/>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s-CO"/>
                        <a:t>Control de productos</a:t>
                      </a:r>
                      <a:endParaRPr sz="1400" u="none" cap="none" strike="noStrike"/>
                    </a:p>
                  </a:txBody>
                  <a:tcPr marT="91425" marB="91425" marR="91425" marL="91425">
                    <a:solidFill>
                      <a:srgbClr val="9BBB59"/>
                    </a:solidFill>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Características</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s-CO">
                          <a:solidFill>
                            <a:schemeClr val="dk1"/>
                          </a:solidFill>
                        </a:rPr>
                        <a:t>El usuario podrá consultar la cantidad de productos que se encuentran disponibles en la tienda</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Descripción del requerimiento</a:t>
                      </a:r>
                      <a:endParaRPr b="1" sz="1400" u="none" cap="none" strike="noStrike"/>
                    </a:p>
                  </a:txBody>
                  <a:tcPr marT="91425" marB="91425" marR="91425" marL="91425">
                    <a:solidFill>
                      <a:srgbClr val="9BBB59"/>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s-CO"/>
                        <a:t>Se le permitirá al usuario hacer una consulta que le muestre la cantidad de productos de una marca que se encuentren disponibles según el stock total.</a:t>
                      </a:r>
                      <a:endParaRPr sz="1400" u="none" cap="none" strike="noStrike"/>
                    </a:p>
                  </a:txBody>
                  <a:tcPr marT="91425" marB="91425" marR="91425" marL="91425">
                    <a:solidFill>
                      <a:srgbClr val="9BBB59"/>
                    </a:solidFill>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Requerimiento no funcionales</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RNF0</a:t>
                      </a:r>
                      <a:r>
                        <a:rPr lang="es-CO"/>
                        <a:t>01, </a:t>
                      </a:r>
                      <a:r>
                        <a:rPr lang="es-CO">
                          <a:solidFill>
                            <a:schemeClr val="dk1"/>
                          </a:solidFill>
                        </a:rPr>
                        <a:t>RNF003, RNF004, RNF005, RNF007, RNF009, RNF010</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Prioridad del requerimiento</a:t>
                      </a:r>
                      <a:endParaRPr b="1" sz="1400" u="none" cap="none" strike="noStrike"/>
                    </a:p>
                  </a:txBody>
                  <a:tcPr marT="91425" marB="91425" marR="91425" marL="91425">
                    <a:solidFill>
                      <a:srgbClr val="9BBB59"/>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Alta</a:t>
                      </a:r>
                      <a:endParaRPr sz="1400" u="none" cap="none" strike="noStrike"/>
                    </a:p>
                  </a:txBody>
                  <a:tcPr marT="91425" marB="91425" marR="91425" marL="91425">
                    <a:solidFill>
                      <a:srgbClr val="9BBB59"/>
                    </a:solidFill>
                  </a:tcPr>
                </a:tc>
              </a:tr>
            </a:tbl>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7" name="Shape 707"/>
        <p:cNvGrpSpPr/>
        <p:nvPr/>
      </p:nvGrpSpPr>
      <p:grpSpPr>
        <a:xfrm>
          <a:off x="0" y="0"/>
          <a:ext cx="0" cy="0"/>
          <a:chOff x="0" y="0"/>
          <a:chExt cx="0" cy="0"/>
        </a:xfrm>
      </p:grpSpPr>
      <p:sp>
        <p:nvSpPr>
          <p:cNvPr id="708" name="Google Shape;708;gf07a3a17d1_0_72"/>
          <p:cNvSpPr/>
          <p:nvPr/>
        </p:nvSpPr>
        <p:spPr>
          <a:xfrm>
            <a:off x="4793950" y="808125"/>
            <a:ext cx="4821300" cy="4259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aphicFrame>
        <p:nvGraphicFramePr>
          <p:cNvPr id="709" name="Google Shape;709;gf07a3a17d1_0_72"/>
          <p:cNvGraphicFramePr/>
          <p:nvPr/>
        </p:nvGraphicFramePr>
        <p:xfrm>
          <a:off x="952475" y="895900"/>
          <a:ext cx="3000000" cy="3000000"/>
        </p:xfrm>
        <a:graphic>
          <a:graphicData uri="http://schemas.openxmlformats.org/drawingml/2006/table">
            <a:tbl>
              <a:tblPr>
                <a:noFill/>
                <a:tableStyleId>{8E33D860-F969-4629-B672-24AAAA32A1D3}</a:tableStyleId>
              </a:tblPr>
              <a:tblGrid>
                <a:gridCol w="2485275"/>
                <a:gridCol w="5690375"/>
              </a:tblGrid>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Identificación del Requerimiento</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RF00</a:t>
                      </a:r>
                      <a:r>
                        <a:rPr lang="es-CO"/>
                        <a:t>6</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Nombre del requerimiento</a:t>
                      </a:r>
                      <a:endParaRPr b="1" sz="1400" u="none" cap="none" strike="noStrike"/>
                    </a:p>
                  </a:txBody>
                  <a:tcPr marT="91425" marB="91425" marR="91425" marL="91425">
                    <a:solidFill>
                      <a:srgbClr val="9BBB59"/>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s-CO"/>
                        <a:t>Alerta de pedido</a:t>
                      </a:r>
                      <a:endParaRPr sz="1400" u="none" cap="none" strike="noStrike"/>
                    </a:p>
                  </a:txBody>
                  <a:tcPr marT="91425" marB="91425" marR="91425" marL="91425">
                    <a:solidFill>
                      <a:srgbClr val="9BBB59"/>
                    </a:solidFill>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Características</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s-CO"/>
                        <a:t>El sistema enviará un correo a quien se registre con permisos de </a:t>
                      </a:r>
                      <a:r>
                        <a:rPr lang="es-CO"/>
                        <a:t>administrador</a:t>
                      </a:r>
                      <a:r>
                        <a:rPr lang="es-CO"/>
                        <a:t> para alertar de la llegada o la necesidad de un pedido</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Descripción del requerimiento</a:t>
                      </a:r>
                      <a:endParaRPr b="1" sz="1400" u="none" cap="none" strike="noStrike"/>
                    </a:p>
                  </a:txBody>
                  <a:tcPr marT="91425" marB="91425" marR="91425" marL="91425">
                    <a:solidFill>
                      <a:srgbClr val="9BBB59"/>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s-CO"/>
                        <a:t>Cuando se reporte que un nuevo pedido ha llegado o cuando se detecta que hay falta de algún producto, el sistema enviará una alerta al administrador para alertar estos casos.</a:t>
                      </a:r>
                      <a:endParaRPr sz="1400" u="none" cap="none" strike="noStrike"/>
                    </a:p>
                  </a:txBody>
                  <a:tcPr marT="91425" marB="91425" marR="91425" marL="91425">
                    <a:solidFill>
                      <a:srgbClr val="9BBB59"/>
                    </a:solidFill>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Requerimiento no funcionales</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RNF0</a:t>
                      </a:r>
                      <a:r>
                        <a:rPr lang="es-CO"/>
                        <a:t>01, </a:t>
                      </a:r>
                      <a:r>
                        <a:rPr lang="es-CO">
                          <a:solidFill>
                            <a:schemeClr val="dk1"/>
                          </a:solidFill>
                        </a:rPr>
                        <a:t>RNF002, RNF003, 004, RNF005, RNF010</a:t>
                      </a:r>
                      <a:endParaRPr/>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Prioridad del requerimiento</a:t>
                      </a:r>
                      <a:endParaRPr b="1" sz="1400" u="none" cap="none" strike="noStrike"/>
                    </a:p>
                  </a:txBody>
                  <a:tcPr marT="91425" marB="91425" marR="91425" marL="91425">
                    <a:solidFill>
                      <a:srgbClr val="9BBB59"/>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Alta</a:t>
                      </a:r>
                      <a:endParaRPr sz="1400" u="none" cap="none" strike="noStrike"/>
                    </a:p>
                  </a:txBody>
                  <a:tcPr marT="91425" marB="91425" marR="91425" marL="91425">
                    <a:solidFill>
                      <a:srgbClr val="9BBB59"/>
                    </a:solidFill>
                  </a:tcPr>
                </a:tc>
              </a:tr>
            </a:tbl>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3" name="Shape 713"/>
        <p:cNvGrpSpPr/>
        <p:nvPr/>
      </p:nvGrpSpPr>
      <p:grpSpPr>
        <a:xfrm>
          <a:off x="0" y="0"/>
          <a:ext cx="0" cy="0"/>
          <a:chOff x="0" y="0"/>
          <a:chExt cx="0" cy="0"/>
        </a:xfrm>
      </p:grpSpPr>
      <p:sp>
        <p:nvSpPr>
          <p:cNvPr id="714" name="Google Shape;714;gf07a3a17d1_0_62"/>
          <p:cNvSpPr/>
          <p:nvPr/>
        </p:nvSpPr>
        <p:spPr>
          <a:xfrm>
            <a:off x="4793950" y="808125"/>
            <a:ext cx="4821300" cy="4259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aphicFrame>
        <p:nvGraphicFramePr>
          <p:cNvPr id="715" name="Google Shape;715;gf07a3a17d1_0_62"/>
          <p:cNvGraphicFramePr/>
          <p:nvPr/>
        </p:nvGraphicFramePr>
        <p:xfrm>
          <a:off x="952475" y="895900"/>
          <a:ext cx="3000000" cy="3000000"/>
        </p:xfrm>
        <a:graphic>
          <a:graphicData uri="http://schemas.openxmlformats.org/drawingml/2006/table">
            <a:tbl>
              <a:tblPr>
                <a:noFill/>
                <a:tableStyleId>{8E33D860-F969-4629-B672-24AAAA32A1D3}</a:tableStyleId>
              </a:tblPr>
              <a:tblGrid>
                <a:gridCol w="2485275"/>
                <a:gridCol w="5690375"/>
              </a:tblGrid>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Identificación del Requerimiento</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RF00</a:t>
                      </a:r>
                      <a:r>
                        <a:rPr lang="es-CO"/>
                        <a:t>7</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Nombre del requerimiento</a:t>
                      </a:r>
                      <a:endParaRPr b="1" sz="1400" u="none" cap="none" strike="noStrike"/>
                    </a:p>
                  </a:txBody>
                  <a:tcPr marT="91425" marB="91425" marR="91425" marL="91425">
                    <a:solidFill>
                      <a:srgbClr val="9BBB59"/>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Ingresar cantidad de efectivo</a:t>
                      </a:r>
                      <a:endParaRPr sz="1400" u="none" cap="none" strike="noStrike"/>
                    </a:p>
                  </a:txBody>
                  <a:tcPr marT="91425" marB="91425" marR="91425" marL="91425">
                    <a:solidFill>
                      <a:srgbClr val="9BBB59"/>
                    </a:solidFill>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Características</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Permite digitar la cantidad de efectivo que se ha manejado para que el sistema la registre y pueda hacer los cálculos correspondientes.</a:t>
                      </a:r>
                      <a:endParaRPr sz="1400" u="none" cap="none" strike="noStrike"/>
                    </a:p>
                  </a:txBody>
                  <a:tcPr marT="91425" marB="91425" marR="91425" marL="91425">
                    <a:lnB cap="flat" cmpd="sng" w="12675">
                      <a:solidFill>
                        <a:srgbClr val="9E9E9E"/>
                      </a:solidFill>
                      <a:prstDash val="solid"/>
                      <a:round/>
                      <a:headEnd len="sm" w="sm" type="none"/>
                      <a:tailEnd len="sm" w="sm" type="none"/>
                    </a:lnB>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Descripción del requerimiento</a:t>
                      </a:r>
                      <a:endParaRPr b="1" sz="1400" u="none" cap="none" strike="noStrike"/>
                    </a:p>
                  </a:txBody>
                  <a:tcPr marT="91425" marB="91425" marR="91425" marL="91425">
                    <a:lnR cap="flat" cmpd="sng" w="12675">
                      <a:solidFill>
                        <a:srgbClr val="9E9E9E"/>
                      </a:solidFill>
                      <a:prstDash val="solid"/>
                      <a:round/>
                      <a:headEnd len="sm" w="sm" type="none"/>
                      <a:tailEnd len="sm" w="sm" type="none"/>
                    </a:lnR>
                    <a:solidFill>
                      <a:srgbClr val="9BBB59"/>
                    </a:solidFill>
                  </a:tcPr>
                </a:tc>
                <a:tc>
                  <a:txBody>
                    <a:bodyPr/>
                    <a:lstStyle/>
                    <a:p>
                      <a:pPr indent="0" lvl="0" marL="0" marR="0" rtl="0" algn="l">
                        <a:lnSpc>
                          <a:spcPct val="115000"/>
                        </a:lnSpc>
                        <a:spcBef>
                          <a:spcPts val="0"/>
                        </a:spcBef>
                        <a:spcAft>
                          <a:spcPts val="0"/>
                        </a:spcAft>
                        <a:buClr>
                          <a:srgbClr val="000000"/>
                        </a:buClr>
                        <a:buSzPts val="1400"/>
                        <a:buFont typeface="Arial"/>
                        <a:buNone/>
                      </a:pPr>
                      <a:r>
                        <a:rPr lang="es-CO" sz="1400" u="none" cap="none" strike="noStrike"/>
                        <a:t>Esto nos permitirá llevar la información del dinero que se está moviendo en la empresa</a:t>
                      </a:r>
                      <a:endParaRPr sz="1400" u="none" cap="none" strike="noStrike"/>
                    </a:p>
                  </a:txBody>
                  <a:tcPr marT="95250" marB="95250" marR="95250" marL="95250">
                    <a:lnL cap="flat" cmpd="sng" w="12675">
                      <a:solidFill>
                        <a:srgbClr val="9E9E9E"/>
                      </a:solidFill>
                      <a:prstDash val="solid"/>
                      <a:round/>
                      <a:headEnd len="sm" w="sm" type="none"/>
                      <a:tailEnd len="sm" w="sm" type="none"/>
                    </a:lnL>
                    <a:lnR cap="flat" cmpd="sng" w="12675">
                      <a:solidFill>
                        <a:srgbClr val="9E9E9E"/>
                      </a:solidFill>
                      <a:prstDash val="solid"/>
                      <a:round/>
                      <a:headEnd len="sm" w="sm" type="none"/>
                      <a:tailEnd len="sm" w="sm" type="none"/>
                    </a:lnR>
                    <a:lnT cap="flat" cmpd="sng" w="12675">
                      <a:solidFill>
                        <a:srgbClr val="9E9E9E"/>
                      </a:solidFill>
                      <a:prstDash val="solid"/>
                      <a:round/>
                      <a:headEnd len="sm" w="sm" type="none"/>
                      <a:tailEnd len="sm" w="sm" type="none"/>
                    </a:lnT>
                    <a:lnB cap="flat" cmpd="sng" w="12675">
                      <a:solidFill>
                        <a:srgbClr val="9E9E9E"/>
                      </a:solidFill>
                      <a:prstDash val="solid"/>
                      <a:round/>
                      <a:headEnd len="sm" w="sm" type="none"/>
                      <a:tailEnd len="sm" w="sm" type="none"/>
                    </a:lnB>
                    <a:solidFill>
                      <a:srgbClr val="9BBB59"/>
                    </a:solidFill>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Requerimiento no funcionales</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RNF0</a:t>
                      </a:r>
                      <a:r>
                        <a:rPr lang="es-CO"/>
                        <a:t>01, </a:t>
                      </a:r>
                      <a:r>
                        <a:rPr lang="es-CO">
                          <a:solidFill>
                            <a:schemeClr val="dk1"/>
                          </a:solidFill>
                        </a:rPr>
                        <a:t>RNF003, RNF004, RNF005, RNF007, RNF009, RNF010</a:t>
                      </a:r>
                      <a:endParaRPr sz="1400" u="none" cap="none" strike="noStrike"/>
                    </a:p>
                  </a:txBody>
                  <a:tcPr marT="91425" marB="91425" marR="91425" marL="91425">
                    <a:lnT cap="flat" cmpd="sng" w="12675">
                      <a:solidFill>
                        <a:srgbClr val="9E9E9E"/>
                      </a:solidFill>
                      <a:prstDash val="solid"/>
                      <a:round/>
                      <a:headEnd len="sm" w="sm" type="none"/>
                      <a:tailEnd len="sm" w="sm" type="none"/>
                    </a:lnT>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Prioridad del requerimiento</a:t>
                      </a:r>
                      <a:endParaRPr b="1" sz="1400" u="none" cap="none" strike="noStrike"/>
                    </a:p>
                  </a:txBody>
                  <a:tcPr marT="91425" marB="91425" marR="91425" marL="91425">
                    <a:solidFill>
                      <a:srgbClr val="9BBB59"/>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Alta</a:t>
                      </a:r>
                      <a:endParaRPr sz="1400" u="none" cap="none" strike="noStrike"/>
                    </a:p>
                  </a:txBody>
                  <a:tcPr marT="91425" marB="91425" marR="91425" marL="91425">
                    <a:solidFill>
                      <a:srgbClr val="9BBB59"/>
                    </a:solidFill>
                  </a:tcPr>
                </a:tc>
              </a:tr>
            </a:tbl>
          </a:graphicData>
        </a:graphic>
      </p:graphicFrame>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9" name="Shape 719"/>
        <p:cNvGrpSpPr/>
        <p:nvPr/>
      </p:nvGrpSpPr>
      <p:grpSpPr>
        <a:xfrm>
          <a:off x="0" y="0"/>
          <a:ext cx="0" cy="0"/>
          <a:chOff x="0" y="0"/>
          <a:chExt cx="0" cy="0"/>
        </a:xfrm>
      </p:grpSpPr>
      <p:sp>
        <p:nvSpPr>
          <p:cNvPr id="720" name="Google Shape;720;gf07a3a17d1_0_97"/>
          <p:cNvSpPr/>
          <p:nvPr/>
        </p:nvSpPr>
        <p:spPr>
          <a:xfrm>
            <a:off x="4793950" y="808125"/>
            <a:ext cx="4821300" cy="4259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aphicFrame>
        <p:nvGraphicFramePr>
          <p:cNvPr id="721" name="Google Shape;721;gf07a3a17d1_0_97"/>
          <p:cNvGraphicFramePr/>
          <p:nvPr/>
        </p:nvGraphicFramePr>
        <p:xfrm>
          <a:off x="952475" y="895900"/>
          <a:ext cx="3000000" cy="3000000"/>
        </p:xfrm>
        <a:graphic>
          <a:graphicData uri="http://schemas.openxmlformats.org/drawingml/2006/table">
            <a:tbl>
              <a:tblPr>
                <a:noFill/>
                <a:tableStyleId>{8E33D860-F969-4629-B672-24AAAA32A1D3}</a:tableStyleId>
              </a:tblPr>
              <a:tblGrid>
                <a:gridCol w="2485275"/>
                <a:gridCol w="5690375"/>
              </a:tblGrid>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Identificación del Requerimiento</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RF008</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Nombre del requerimiento</a:t>
                      </a:r>
                      <a:endParaRPr b="1" sz="1400" u="none" cap="none" strike="noStrike"/>
                    </a:p>
                  </a:txBody>
                  <a:tcPr marT="91425" marB="91425" marR="91425" marL="91425">
                    <a:solidFill>
                      <a:srgbClr val="9BBB59"/>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s-CO"/>
                        <a:t>Registro de ventas</a:t>
                      </a:r>
                      <a:endParaRPr sz="1400" u="none" cap="none" strike="noStrike"/>
                    </a:p>
                  </a:txBody>
                  <a:tcPr marT="91425" marB="91425" marR="91425" marL="91425">
                    <a:solidFill>
                      <a:srgbClr val="9BBB59"/>
                    </a:solidFill>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Características</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s-CO"/>
                        <a:t>El sistema realizará el descuento de un producto al ser registrado como vendido.</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Descripción del requerimiento</a:t>
                      </a:r>
                      <a:endParaRPr b="1" sz="1400" u="none" cap="none" strike="noStrike"/>
                    </a:p>
                  </a:txBody>
                  <a:tcPr marT="91425" marB="91425" marR="91425" marL="91425">
                    <a:solidFill>
                      <a:srgbClr val="9BBB59"/>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s-CO"/>
                        <a:t>De la cantidad de productos por marcas inicialmente, se descontará cada que se haga la venta de uno de ellos.</a:t>
                      </a:r>
                      <a:endParaRPr sz="1400" u="none" cap="none" strike="noStrike"/>
                    </a:p>
                  </a:txBody>
                  <a:tcPr marT="91425" marB="91425" marR="91425" marL="91425">
                    <a:solidFill>
                      <a:srgbClr val="9BBB59"/>
                    </a:solidFill>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Requerimiento no funcionales</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RNF0</a:t>
                      </a:r>
                      <a:r>
                        <a:rPr lang="es-CO"/>
                        <a:t>01, </a:t>
                      </a:r>
                      <a:r>
                        <a:rPr lang="es-CO">
                          <a:solidFill>
                            <a:schemeClr val="dk1"/>
                          </a:solidFill>
                        </a:rPr>
                        <a:t>RNF003, RNF004, RNF005, RNF006, RNF007, RNF009, RNF010</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Prioridad del requerimiento</a:t>
                      </a:r>
                      <a:endParaRPr b="1" sz="1400" u="none" cap="none" strike="noStrike"/>
                    </a:p>
                  </a:txBody>
                  <a:tcPr marT="91425" marB="91425" marR="91425" marL="91425">
                    <a:solidFill>
                      <a:srgbClr val="9BBB59"/>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Alta</a:t>
                      </a:r>
                      <a:endParaRPr sz="1400" u="none" cap="none" strike="noStrike"/>
                    </a:p>
                  </a:txBody>
                  <a:tcPr marT="91425" marB="91425" marR="91425" marL="91425">
                    <a:solidFill>
                      <a:srgbClr val="9BBB59"/>
                    </a:solidFill>
                  </a:tcPr>
                </a:tc>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2" name="Shape 512"/>
        <p:cNvGrpSpPr/>
        <p:nvPr/>
      </p:nvGrpSpPr>
      <p:grpSpPr>
        <a:xfrm>
          <a:off x="0" y="0"/>
          <a:ext cx="0" cy="0"/>
          <a:chOff x="0" y="0"/>
          <a:chExt cx="0" cy="0"/>
        </a:xfrm>
      </p:grpSpPr>
      <p:pic>
        <p:nvPicPr>
          <p:cNvPr id="513" name="Google Shape;513;gf02f80bedd_1_0"/>
          <p:cNvPicPr preferRelativeResize="0"/>
          <p:nvPr/>
        </p:nvPicPr>
        <p:blipFill rotWithShape="1">
          <a:blip r:embed="rId3">
            <a:alphaModFix/>
          </a:blip>
          <a:srcRect b="0" l="0" r="0" t="0"/>
          <a:stretch/>
        </p:blipFill>
        <p:spPr>
          <a:xfrm>
            <a:off x="914400" y="1719262"/>
            <a:ext cx="3283350" cy="3325123"/>
          </a:xfrm>
          <a:prstGeom prst="rect">
            <a:avLst/>
          </a:prstGeom>
          <a:noFill/>
          <a:ln>
            <a:noFill/>
          </a:ln>
          <a:effectLst>
            <a:outerShdw blurRad="57150" rotWithShape="0" algn="bl" dir="5400000" dist="19050">
              <a:srgbClr val="000000">
                <a:alpha val="49019"/>
              </a:srgbClr>
            </a:outerShdw>
          </a:effectLst>
        </p:spPr>
      </p:pic>
      <p:sp>
        <p:nvSpPr>
          <p:cNvPr id="514" name="Google Shape;514;gf02f80bedd_1_0"/>
          <p:cNvSpPr txBox="1"/>
          <p:nvPr/>
        </p:nvSpPr>
        <p:spPr>
          <a:xfrm>
            <a:off x="7547900" y="314275"/>
            <a:ext cx="2074800" cy="4710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1800"/>
              <a:buFont typeface="Arial"/>
              <a:buNone/>
            </a:pPr>
            <a:r>
              <a:rPr b="1" i="0" lang="es-CO" sz="1800" u="none" cap="none" strike="noStrike">
                <a:solidFill>
                  <a:srgbClr val="000000"/>
                </a:solidFill>
                <a:latin typeface="Arial"/>
                <a:ea typeface="Arial"/>
                <a:cs typeface="Arial"/>
                <a:sym typeface="Arial"/>
              </a:rPr>
              <a:t>Tienda Express</a:t>
            </a:r>
            <a:endParaRPr b="0" i="0" sz="1800" u="none" cap="none" strike="noStrike">
              <a:solidFill>
                <a:srgbClr val="000000"/>
              </a:solidFill>
              <a:latin typeface="Arial"/>
              <a:ea typeface="Arial"/>
              <a:cs typeface="Arial"/>
              <a:sym typeface="Arial"/>
            </a:endParaRPr>
          </a:p>
        </p:txBody>
      </p:sp>
      <p:sp>
        <p:nvSpPr>
          <p:cNvPr id="515" name="Google Shape;515;gf02f80bedd_1_0"/>
          <p:cNvSpPr txBox="1"/>
          <p:nvPr/>
        </p:nvSpPr>
        <p:spPr>
          <a:xfrm>
            <a:off x="4289250" y="870225"/>
            <a:ext cx="5395200" cy="2998800"/>
          </a:xfrm>
          <a:prstGeom prst="rect">
            <a:avLst/>
          </a:prstGeom>
          <a:noFill/>
          <a:ln>
            <a:noFill/>
          </a:ln>
        </p:spPr>
        <p:txBody>
          <a:bodyPr anchorCtr="0" anchor="t" bIns="45000" lIns="90000" spcFirstLastPara="1" rIns="90000" wrap="square" tIns="45000">
            <a:noAutofit/>
          </a:bodyPr>
          <a:lstStyle/>
          <a:p>
            <a:pPr indent="0" lvl="0" marL="0" marR="0" rtl="0" algn="just">
              <a:lnSpc>
                <a:spcPct val="100000"/>
              </a:lnSpc>
              <a:spcBef>
                <a:spcPts val="0"/>
              </a:spcBef>
              <a:spcAft>
                <a:spcPts val="0"/>
              </a:spcAft>
              <a:buClr>
                <a:srgbClr val="000000"/>
              </a:buClr>
              <a:buSzPts val="1600"/>
              <a:buFont typeface="Arial"/>
              <a:buNone/>
            </a:pPr>
            <a:r>
              <a:rPr b="0" i="0" lang="es-CO" sz="1600" u="none" cap="none" strike="noStrike">
                <a:solidFill>
                  <a:srgbClr val="434343"/>
                </a:solidFill>
                <a:latin typeface="Arial"/>
                <a:ea typeface="Arial"/>
                <a:cs typeface="Arial"/>
                <a:sym typeface="Arial"/>
              </a:rPr>
              <a:t>En este lugar podemos observar que el poco control que se intenta llevar acerca del inventario de los producto se hace en unos cuadernos y estos no permiten realizar un análisis a fondo de los productos que se tienen y se deben pedir, situación que ha dado paso a pérdidas económicas, pues productos que exceden la fecha de caducidad no son contados y cambiados oportunamente. De igual forma, se observa que a falta de un buen sistema, ellos se han visto en la necesidad de hacer las cosas más esenciales a instinto y sin ningún fundamento real. </a:t>
            </a:r>
            <a:endParaRPr b="0" i="0" sz="1600" u="none" cap="none" strike="noStrike">
              <a:solidFill>
                <a:srgbClr val="434343"/>
              </a:solidFill>
              <a:latin typeface="Arial"/>
              <a:ea typeface="Arial"/>
              <a:cs typeface="Arial"/>
              <a:sym typeface="Arial"/>
            </a:endParaRPr>
          </a:p>
        </p:txBody>
      </p:sp>
      <p:sp>
        <p:nvSpPr>
          <p:cNvPr id="516" name="Google Shape;516;gf02f80bedd_1_0"/>
          <p:cNvSpPr/>
          <p:nvPr/>
        </p:nvSpPr>
        <p:spPr>
          <a:xfrm>
            <a:off x="914400" y="2835000"/>
            <a:ext cx="91500" cy="1645800"/>
          </a:xfrm>
          <a:prstGeom prst="rect">
            <a:avLst/>
          </a:prstGeom>
          <a:solidFill>
            <a:srgbClr val="CED4DA">
              <a:alpha val="4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5" name="Shape 725"/>
        <p:cNvGrpSpPr/>
        <p:nvPr/>
      </p:nvGrpSpPr>
      <p:grpSpPr>
        <a:xfrm>
          <a:off x="0" y="0"/>
          <a:ext cx="0" cy="0"/>
          <a:chOff x="0" y="0"/>
          <a:chExt cx="0" cy="0"/>
        </a:xfrm>
      </p:grpSpPr>
      <p:sp>
        <p:nvSpPr>
          <p:cNvPr id="726" name="Google Shape;726;gf07a3a17d1_0_102"/>
          <p:cNvSpPr/>
          <p:nvPr/>
        </p:nvSpPr>
        <p:spPr>
          <a:xfrm>
            <a:off x="4793950" y="808125"/>
            <a:ext cx="4821300" cy="4259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aphicFrame>
        <p:nvGraphicFramePr>
          <p:cNvPr id="727" name="Google Shape;727;gf07a3a17d1_0_102"/>
          <p:cNvGraphicFramePr/>
          <p:nvPr/>
        </p:nvGraphicFramePr>
        <p:xfrm>
          <a:off x="952475" y="895900"/>
          <a:ext cx="3000000" cy="3000000"/>
        </p:xfrm>
        <a:graphic>
          <a:graphicData uri="http://schemas.openxmlformats.org/drawingml/2006/table">
            <a:tbl>
              <a:tblPr>
                <a:noFill/>
                <a:tableStyleId>{8E33D860-F969-4629-B672-24AAAA32A1D3}</a:tableStyleId>
              </a:tblPr>
              <a:tblGrid>
                <a:gridCol w="2485275"/>
                <a:gridCol w="5690375"/>
              </a:tblGrid>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Identificación del Requerimiento</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RF009</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Nombre del requerimiento</a:t>
                      </a:r>
                      <a:endParaRPr b="1" sz="1400" u="none" cap="none" strike="noStrike"/>
                    </a:p>
                  </a:txBody>
                  <a:tcPr marT="91425" marB="91425" marR="91425" marL="91425">
                    <a:solidFill>
                      <a:srgbClr val="9BBB59"/>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s-CO"/>
                        <a:t>Identificador de ventas</a:t>
                      </a:r>
                      <a:endParaRPr sz="1400" u="none" cap="none" strike="noStrike"/>
                    </a:p>
                  </a:txBody>
                  <a:tcPr marT="91425" marB="91425" marR="91425" marL="91425">
                    <a:solidFill>
                      <a:srgbClr val="9BBB59"/>
                    </a:solidFill>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Características</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s-CO"/>
                        <a:t>Cada orden nueva registrada, tendrá un número identificador único.</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Descripción del requerimiento</a:t>
                      </a:r>
                      <a:endParaRPr b="1" sz="1400" u="none" cap="none" strike="noStrike"/>
                    </a:p>
                  </a:txBody>
                  <a:tcPr marT="91425" marB="91425" marR="91425" marL="91425">
                    <a:solidFill>
                      <a:srgbClr val="9BBB59"/>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s-CO"/>
                        <a:t>Se le asigna a cada venta realizada un número que la identifique como única en caso de necesitar una devolución.</a:t>
                      </a:r>
                      <a:endParaRPr sz="1400" u="none" cap="none" strike="noStrike"/>
                    </a:p>
                  </a:txBody>
                  <a:tcPr marT="91425" marB="91425" marR="91425" marL="91425">
                    <a:solidFill>
                      <a:srgbClr val="9BBB59"/>
                    </a:solidFill>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Requerimiento no funcionales</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RNF0</a:t>
                      </a:r>
                      <a:r>
                        <a:rPr lang="es-CO"/>
                        <a:t>01, </a:t>
                      </a:r>
                      <a:r>
                        <a:rPr lang="es-CO">
                          <a:solidFill>
                            <a:schemeClr val="dk1"/>
                          </a:solidFill>
                        </a:rPr>
                        <a:t>RNF004, RNF005, RNF006, RNF007, RNF010</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Prioridad del requerimiento</a:t>
                      </a:r>
                      <a:endParaRPr b="1" sz="1400" u="none" cap="none" strike="noStrike"/>
                    </a:p>
                  </a:txBody>
                  <a:tcPr marT="91425" marB="91425" marR="91425" marL="91425">
                    <a:solidFill>
                      <a:srgbClr val="9BBB59"/>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Alta</a:t>
                      </a:r>
                      <a:endParaRPr sz="1400" u="none" cap="none" strike="noStrike"/>
                    </a:p>
                  </a:txBody>
                  <a:tcPr marT="91425" marB="91425" marR="91425" marL="91425">
                    <a:solidFill>
                      <a:srgbClr val="9BBB59"/>
                    </a:solidFill>
                  </a:tcPr>
                </a:tc>
              </a:tr>
            </a:tbl>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1" name="Shape 731"/>
        <p:cNvGrpSpPr/>
        <p:nvPr/>
      </p:nvGrpSpPr>
      <p:grpSpPr>
        <a:xfrm>
          <a:off x="0" y="0"/>
          <a:ext cx="0" cy="0"/>
          <a:chOff x="0" y="0"/>
          <a:chExt cx="0" cy="0"/>
        </a:xfrm>
      </p:grpSpPr>
      <p:sp>
        <p:nvSpPr>
          <p:cNvPr id="732" name="Google Shape;732;gf07a3a17d1_0_107"/>
          <p:cNvSpPr/>
          <p:nvPr/>
        </p:nvSpPr>
        <p:spPr>
          <a:xfrm>
            <a:off x="4793950" y="808125"/>
            <a:ext cx="4821300" cy="4259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aphicFrame>
        <p:nvGraphicFramePr>
          <p:cNvPr id="733" name="Google Shape;733;gf07a3a17d1_0_107"/>
          <p:cNvGraphicFramePr/>
          <p:nvPr/>
        </p:nvGraphicFramePr>
        <p:xfrm>
          <a:off x="952475" y="895900"/>
          <a:ext cx="3000000" cy="3000000"/>
        </p:xfrm>
        <a:graphic>
          <a:graphicData uri="http://schemas.openxmlformats.org/drawingml/2006/table">
            <a:tbl>
              <a:tblPr>
                <a:noFill/>
                <a:tableStyleId>{8E33D860-F969-4629-B672-24AAAA32A1D3}</a:tableStyleId>
              </a:tblPr>
              <a:tblGrid>
                <a:gridCol w="2485275"/>
                <a:gridCol w="5690375"/>
              </a:tblGrid>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Identificación del Requerimiento</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RF010</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Nombre del requerimiento</a:t>
                      </a:r>
                      <a:endParaRPr b="1" sz="1400" u="none" cap="none" strike="noStrike"/>
                    </a:p>
                  </a:txBody>
                  <a:tcPr marT="91425" marB="91425" marR="91425" marL="91425">
                    <a:solidFill>
                      <a:srgbClr val="9BBB59"/>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s-CO"/>
                        <a:t>Permite anular venta</a:t>
                      </a:r>
                      <a:endParaRPr sz="1400" u="none" cap="none" strike="noStrike"/>
                    </a:p>
                  </a:txBody>
                  <a:tcPr marT="91425" marB="91425" marR="91425" marL="91425">
                    <a:solidFill>
                      <a:srgbClr val="9BBB59"/>
                    </a:solidFill>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Características</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s-CO"/>
                        <a:t>Permite anular o reembolsar una venta.</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Descripción del requerimiento</a:t>
                      </a:r>
                      <a:endParaRPr b="1" sz="1400" u="none" cap="none" strike="noStrike"/>
                    </a:p>
                  </a:txBody>
                  <a:tcPr marT="91425" marB="91425" marR="91425" marL="91425">
                    <a:solidFill>
                      <a:srgbClr val="9BBB59"/>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s-CO"/>
                        <a:t>Se dará un tiempo de una hora luego de facturar una venta para poder realizar una devolución o anulación.</a:t>
                      </a:r>
                      <a:endParaRPr sz="1400" u="none" cap="none" strike="noStrike"/>
                    </a:p>
                  </a:txBody>
                  <a:tcPr marT="91425" marB="91425" marR="91425" marL="91425">
                    <a:solidFill>
                      <a:srgbClr val="9BBB59"/>
                    </a:solidFill>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Requerimiento no funcionales</a:t>
                      </a:r>
                      <a:endParaRPr b="1" sz="1400" u="none" cap="none" strike="noStrike"/>
                    </a:p>
                  </a:txBody>
                  <a:tcPr marT="91425" marB="91425" marR="91425" marL="91425"/>
                </a:tc>
                <a:tc>
                  <a:txBody>
                    <a:bodyPr/>
                    <a:lstStyle/>
                    <a:p>
                      <a:pPr indent="0" lvl="0" marL="0" rtl="0" algn="l">
                        <a:spcBef>
                          <a:spcPts val="0"/>
                        </a:spcBef>
                        <a:spcAft>
                          <a:spcPts val="0"/>
                        </a:spcAft>
                        <a:buClr>
                          <a:schemeClr val="dk1"/>
                        </a:buClr>
                        <a:buSzPts val="1400"/>
                        <a:buFont typeface="Arial"/>
                        <a:buNone/>
                      </a:pPr>
                      <a:r>
                        <a:rPr lang="es-CO">
                          <a:solidFill>
                            <a:schemeClr val="dk1"/>
                          </a:solidFill>
                        </a:rPr>
                        <a:t>RNF001, RNF003, RNF004, RNF005, RNF006, RNF007, RNF008, RNF010</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Prioridad del requerimiento</a:t>
                      </a:r>
                      <a:endParaRPr b="1" sz="1400" u="none" cap="none" strike="noStrike"/>
                    </a:p>
                  </a:txBody>
                  <a:tcPr marT="91425" marB="91425" marR="91425" marL="91425">
                    <a:solidFill>
                      <a:srgbClr val="9BBB59"/>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Alta</a:t>
                      </a:r>
                      <a:endParaRPr sz="1400" u="none" cap="none" strike="noStrike"/>
                    </a:p>
                  </a:txBody>
                  <a:tcPr marT="91425" marB="91425" marR="91425" marL="91425">
                    <a:solidFill>
                      <a:srgbClr val="9BBB59"/>
                    </a:solidFill>
                  </a:tcPr>
                </a:tc>
              </a:tr>
            </a:tbl>
          </a:graphicData>
        </a:graphic>
      </p:graphicFrame>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7" name="Shape 737"/>
        <p:cNvGrpSpPr/>
        <p:nvPr/>
      </p:nvGrpSpPr>
      <p:grpSpPr>
        <a:xfrm>
          <a:off x="0" y="0"/>
          <a:ext cx="0" cy="0"/>
          <a:chOff x="0" y="0"/>
          <a:chExt cx="0" cy="0"/>
        </a:xfrm>
      </p:grpSpPr>
      <p:sp>
        <p:nvSpPr>
          <p:cNvPr id="738" name="Google Shape;738;gecf8d792a2_0_1"/>
          <p:cNvSpPr/>
          <p:nvPr/>
        </p:nvSpPr>
        <p:spPr>
          <a:xfrm>
            <a:off x="4793950" y="808125"/>
            <a:ext cx="4821300" cy="4259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aphicFrame>
        <p:nvGraphicFramePr>
          <p:cNvPr id="739" name="Google Shape;739;gecf8d792a2_0_1"/>
          <p:cNvGraphicFramePr/>
          <p:nvPr/>
        </p:nvGraphicFramePr>
        <p:xfrm>
          <a:off x="952475" y="895900"/>
          <a:ext cx="3000000" cy="3000000"/>
        </p:xfrm>
        <a:graphic>
          <a:graphicData uri="http://schemas.openxmlformats.org/drawingml/2006/table">
            <a:tbl>
              <a:tblPr>
                <a:noFill/>
                <a:tableStyleId>{8E33D860-F969-4629-B672-24AAAA32A1D3}</a:tableStyleId>
              </a:tblPr>
              <a:tblGrid>
                <a:gridCol w="2485275"/>
                <a:gridCol w="5690375"/>
              </a:tblGrid>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Identificación del Requerimiento</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RF01</a:t>
                      </a:r>
                      <a:r>
                        <a:rPr lang="es-CO"/>
                        <a:t>1</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Nombre del requerimiento</a:t>
                      </a:r>
                      <a:endParaRPr b="1" sz="1400" u="none" cap="none" strike="noStrike"/>
                    </a:p>
                  </a:txBody>
                  <a:tcPr marT="91425" marB="91425" marR="91425" marL="91425">
                    <a:solidFill>
                      <a:srgbClr val="9BBB59"/>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s-CO"/>
                        <a:t>Autorización de acciones</a:t>
                      </a:r>
                      <a:endParaRPr sz="1400" u="none" cap="none" strike="noStrike"/>
                    </a:p>
                  </a:txBody>
                  <a:tcPr marT="91425" marB="91425" marR="91425" marL="91425">
                    <a:solidFill>
                      <a:srgbClr val="9BBB59"/>
                    </a:solidFill>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Características</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s-CO"/>
                        <a:t>El administrador puede autorizar que el vendedor acceda a ciertas funciones.</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Descripción del requerimiento</a:t>
                      </a:r>
                      <a:endParaRPr b="1" sz="1400" u="none" cap="none" strike="noStrike"/>
                    </a:p>
                  </a:txBody>
                  <a:tcPr marT="91425" marB="91425" marR="91425" marL="91425">
                    <a:solidFill>
                      <a:srgbClr val="9BBB59"/>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s-CO"/>
                        <a:t>En caso de ser necesario, el administrador puede permitir que el vendedor realice el reembolso y la anulación de la venta, también autorizar otras funciones y luego desactivar este permiso.</a:t>
                      </a:r>
                      <a:endParaRPr sz="1400" u="none" cap="none" strike="noStrike"/>
                    </a:p>
                  </a:txBody>
                  <a:tcPr marT="91425" marB="91425" marR="91425" marL="91425">
                    <a:solidFill>
                      <a:srgbClr val="9BBB59"/>
                    </a:solidFill>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Requerimiento no funcionales</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RNF</a:t>
                      </a:r>
                      <a:r>
                        <a:rPr lang="es-CO"/>
                        <a:t>001, </a:t>
                      </a:r>
                      <a:r>
                        <a:rPr lang="es-CO">
                          <a:solidFill>
                            <a:schemeClr val="dk1"/>
                          </a:solidFill>
                        </a:rPr>
                        <a:t>RNF002, RNF004, RNF005, RNF006, RNF010</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Prioridad del requerimiento</a:t>
                      </a:r>
                      <a:endParaRPr b="1" sz="1400" u="none" cap="none" strike="noStrike"/>
                    </a:p>
                  </a:txBody>
                  <a:tcPr marT="91425" marB="91425" marR="91425" marL="91425">
                    <a:solidFill>
                      <a:srgbClr val="9BBB59"/>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Alta</a:t>
                      </a:r>
                      <a:endParaRPr sz="1400" u="none" cap="none" strike="noStrike"/>
                    </a:p>
                  </a:txBody>
                  <a:tcPr marT="91425" marB="91425" marR="91425" marL="91425">
                    <a:solidFill>
                      <a:srgbClr val="9BBB59"/>
                    </a:solidFill>
                  </a:tcPr>
                </a:tc>
              </a:tr>
            </a:tbl>
          </a:graphicData>
        </a:graphic>
      </p:graphicFrame>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3" name="Shape 743"/>
        <p:cNvGrpSpPr/>
        <p:nvPr/>
      </p:nvGrpSpPr>
      <p:grpSpPr>
        <a:xfrm>
          <a:off x="0" y="0"/>
          <a:ext cx="0" cy="0"/>
          <a:chOff x="0" y="0"/>
          <a:chExt cx="0" cy="0"/>
        </a:xfrm>
      </p:grpSpPr>
      <p:sp>
        <p:nvSpPr>
          <p:cNvPr id="744" name="Google Shape;744;gecf8d792a2_0_6"/>
          <p:cNvSpPr/>
          <p:nvPr/>
        </p:nvSpPr>
        <p:spPr>
          <a:xfrm>
            <a:off x="4793950" y="808125"/>
            <a:ext cx="4821300" cy="4259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aphicFrame>
        <p:nvGraphicFramePr>
          <p:cNvPr id="745" name="Google Shape;745;gecf8d792a2_0_6"/>
          <p:cNvGraphicFramePr/>
          <p:nvPr/>
        </p:nvGraphicFramePr>
        <p:xfrm>
          <a:off x="952475" y="895900"/>
          <a:ext cx="3000000" cy="3000000"/>
        </p:xfrm>
        <a:graphic>
          <a:graphicData uri="http://schemas.openxmlformats.org/drawingml/2006/table">
            <a:tbl>
              <a:tblPr>
                <a:noFill/>
                <a:tableStyleId>{8E33D860-F969-4629-B672-24AAAA32A1D3}</a:tableStyleId>
              </a:tblPr>
              <a:tblGrid>
                <a:gridCol w="2485275"/>
                <a:gridCol w="5690375"/>
              </a:tblGrid>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Identificación del Requerimiento</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RF01</a:t>
                      </a:r>
                      <a:r>
                        <a:rPr lang="es-CO"/>
                        <a:t>2</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Nombre del requerimiento</a:t>
                      </a:r>
                      <a:endParaRPr b="1" sz="1400" u="none" cap="none" strike="noStrike"/>
                    </a:p>
                  </a:txBody>
                  <a:tcPr marT="91425" marB="91425" marR="91425" marL="91425">
                    <a:solidFill>
                      <a:srgbClr val="9BBB59"/>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s-CO"/>
                        <a:t>Mostrar balance</a:t>
                      </a:r>
                      <a:endParaRPr sz="1400" u="none" cap="none" strike="noStrike"/>
                    </a:p>
                  </a:txBody>
                  <a:tcPr marT="91425" marB="91425" marR="91425" marL="91425">
                    <a:solidFill>
                      <a:srgbClr val="9BBB59"/>
                    </a:solidFill>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Características</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s-CO"/>
                        <a:t>El software debe poder emitir los siguientes estados financieros: Balance general, Estado de ganancias y pérdidas, Estado de flujos de efectivo. Además, debe poder emitir un listado de mayor general y mayor analítico.</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Descripción del requerimiento</a:t>
                      </a:r>
                      <a:endParaRPr b="1" sz="1400" u="none" cap="none" strike="noStrike"/>
                    </a:p>
                  </a:txBody>
                  <a:tcPr marT="91425" marB="91425" marR="91425" marL="91425">
                    <a:solidFill>
                      <a:srgbClr val="9BBB59"/>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s-CO"/>
                        <a:t>Esta función se le permitirá al administrador en cualquier momento y al vendedor cuando se autorice el cierre para verificar las cuentas del turno o del día.</a:t>
                      </a:r>
                      <a:endParaRPr sz="1400" u="none" cap="none" strike="noStrike"/>
                    </a:p>
                  </a:txBody>
                  <a:tcPr marT="91425" marB="91425" marR="91425" marL="91425">
                    <a:solidFill>
                      <a:srgbClr val="9BBB59"/>
                    </a:solidFill>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Requerimiento no funcionales</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RNF0</a:t>
                      </a:r>
                      <a:r>
                        <a:rPr lang="es-CO"/>
                        <a:t>01, </a:t>
                      </a:r>
                      <a:r>
                        <a:rPr lang="es-CO">
                          <a:solidFill>
                            <a:schemeClr val="dk1"/>
                          </a:solidFill>
                        </a:rPr>
                        <a:t>RNF003, RNF004, RNF005, RNF007, RNF010</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Prioridad del requerimiento</a:t>
                      </a:r>
                      <a:endParaRPr b="1" sz="1400" u="none" cap="none" strike="noStrike"/>
                    </a:p>
                  </a:txBody>
                  <a:tcPr marT="91425" marB="91425" marR="91425" marL="91425">
                    <a:solidFill>
                      <a:srgbClr val="9BBB59"/>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Alta</a:t>
                      </a:r>
                      <a:endParaRPr sz="1400" u="none" cap="none" strike="noStrike"/>
                    </a:p>
                  </a:txBody>
                  <a:tcPr marT="91425" marB="91425" marR="91425" marL="91425">
                    <a:solidFill>
                      <a:srgbClr val="9BBB59"/>
                    </a:solidFill>
                  </a:tcPr>
                </a:tc>
              </a:tr>
            </a:tbl>
          </a:graphicData>
        </a:graphic>
      </p:graphicFrame>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9" name="Shape 749"/>
        <p:cNvGrpSpPr/>
        <p:nvPr/>
      </p:nvGrpSpPr>
      <p:grpSpPr>
        <a:xfrm>
          <a:off x="0" y="0"/>
          <a:ext cx="0" cy="0"/>
          <a:chOff x="0" y="0"/>
          <a:chExt cx="0" cy="0"/>
        </a:xfrm>
      </p:grpSpPr>
      <p:sp>
        <p:nvSpPr>
          <p:cNvPr id="750" name="Google Shape;750;gecf8d792a2_0_14"/>
          <p:cNvSpPr/>
          <p:nvPr/>
        </p:nvSpPr>
        <p:spPr>
          <a:xfrm>
            <a:off x="4793950" y="808125"/>
            <a:ext cx="4821300" cy="4259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aphicFrame>
        <p:nvGraphicFramePr>
          <p:cNvPr id="751" name="Google Shape;751;gecf8d792a2_0_14"/>
          <p:cNvGraphicFramePr/>
          <p:nvPr/>
        </p:nvGraphicFramePr>
        <p:xfrm>
          <a:off x="952475" y="895900"/>
          <a:ext cx="3000000" cy="3000000"/>
        </p:xfrm>
        <a:graphic>
          <a:graphicData uri="http://schemas.openxmlformats.org/drawingml/2006/table">
            <a:tbl>
              <a:tblPr>
                <a:noFill/>
                <a:tableStyleId>{8E33D860-F969-4629-B672-24AAAA32A1D3}</a:tableStyleId>
              </a:tblPr>
              <a:tblGrid>
                <a:gridCol w="2485275"/>
                <a:gridCol w="5690375"/>
              </a:tblGrid>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Identificación del Requerimiento</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RF01</a:t>
                      </a:r>
                      <a:r>
                        <a:rPr lang="es-CO"/>
                        <a:t>3</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Nombre del requerimiento</a:t>
                      </a:r>
                      <a:endParaRPr b="1" sz="1400" u="none" cap="none" strike="noStrike"/>
                    </a:p>
                  </a:txBody>
                  <a:tcPr marT="91425" marB="91425" marR="91425" marL="91425">
                    <a:solidFill>
                      <a:srgbClr val="9BBB59"/>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s-CO"/>
                        <a:t>logout</a:t>
                      </a:r>
                      <a:endParaRPr sz="1400" u="none" cap="none" strike="noStrike"/>
                    </a:p>
                  </a:txBody>
                  <a:tcPr marT="91425" marB="91425" marR="91425" marL="91425">
                    <a:solidFill>
                      <a:srgbClr val="9BBB59"/>
                    </a:solidFill>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Características</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s-CO"/>
                        <a:t>El sistema permitirá cerrar sesión y salir del sistema.</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Descripción del requerimiento</a:t>
                      </a:r>
                      <a:endParaRPr b="1" sz="1400" u="none" cap="none" strike="noStrike"/>
                    </a:p>
                  </a:txBody>
                  <a:tcPr marT="91425" marB="91425" marR="91425" marL="91425">
                    <a:solidFill>
                      <a:srgbClr val="9BBB59"/>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s-CO"/>
                        <a:t>Se dará un botón con la opción de salir del usuario y del sistema.</a:t>
                      </a:r>
                      <a:endParaRPr sz="1400" u="none" cap="none" strike="noStrike"/>
                    </a:p>
                  </a:txBody>
                  <a:tcPr marT="91425" marB="91425" marR="91425" marL="91425">
                    <a:solidFill>
                      <a:srgbClr val="9BBB59"/>
                    </a:solidFill>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Requerimiento no funcionales</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RNF0</a:t>
                      </a:r>
                      <a:r>
                        <a:rPr lang="es-CO"/>
                        <a:t>01, </a:t>
                      </a:r>
                      <a:r>
                        <a:rPr lang="es-CO">
                          <a:solidFill>
                            <a:schemeClr val="dk1"/>
                          </a:solidFill>
                        </a:rPr>
                        <a:t>RNF002, RNF004, RNF005, RNF010</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Prioridad del requerimiento</a:t>
                      </a:r>
                      <a:endParaRPr b="1" sz="1400" u="none" cap="none" strike="noStrike"/>
                    </a:p>
                  </a:txBody>
                  <a:tcPr marT="91425" marB="91425" marR="91425" marL="91425">
                    <a:solidFill>
                      <a:srgbClr val="9BBB59"/>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Alta</a:t>
                      </a:r>
                      <a:endParaRPr sz="1400" u="none" cap="none" strike="noStrike"/>
                    </a:p>
                  </a:txBody>
                  <a:tcPr marT="91425" marB="91425" marR="91425" marL="91425">
                    <a:solidFill>
                      <a:srgbClr val="9BBB59"/>
                    </a:solidFill>
                  </a:tcPr>
                </a:tc>
              </a:tr>
            </a:tbl>
          </a:graphicData>
        </a:graphic>
      </p:graphicFrame>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5" name="Shape 755"/>
        <p:cNvGrpSpPr/>
        <p:nvPr/>
      </p:nvGrpSpPr>
      <p:grpSpPr>
        <a:xfrm>
          <a:off x="0" y="0"/>
          <a:ext cx="0" cy="0"/>
          <a:chOff x="0" y="0"/>
          <a:chExt cx="0" cy="0"/>
        </a:xfrm>
      </p:grpSpPr>
      <p:sp>
        <p:nvSpPr>
          <p:cNvPr id="756" name="Google Shape;756;gf07a3a17d1_0_112"/>
          <p:cNvSpPr/>
          <p:nvPr/>
        </p:nvSpPr>
        <p:spPr>
          <a:xfrm>
            <a:off x="274325" y="1180800"/>
            <a:ext cx="4081200" cy="12219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2400"/>
              <a:buFont typeface="Arial"/>
              <a:buNone/>
            </a:pPr>
            <a:r>
              <a:rPr b="1" i="0" lang="es-CO" sz="2500" u="none" cap="none" strike="noStrike">
                <a:solidFill>
                  <a:srgbClr val="000000"/>
                </a:solidFill>
                <a:latin typeface="Montserrat"/>
                <a:ea typeface="Montserrat"/>
                <a:cs typeface="Montserrat"/>
                <a:sym typeface="Montserrat"/>
              </a:rPr>
              <a:t>Requerimientos  No Funcionales</a:t>
            </a:r>
            <a:endParaRPr b="1" i="0" sz="2500" u="none" cap="none" strike="noStrike">
              <a:solidFill>
                <a:srgbClr val="000000"/>
              </a:solidFill>
              <a:latin typeface="Montserrat"/>
              <a:ea typeface="Montserrat"/>
              <a:cs typeface="Montserrat"/>
              <a:sym typeface="Montserrat"/>
            </a:endParaRPr>
          </a:p>
        </p:txBody>
      </p:sp>
      <p:sp>
        <p:nvSpPr>
          <p:cNvPr id="757" name="Google Shape;757;gf07a3a17d1_0_112"/>
          <p:cNvSpPr/>
          <p:nvPr/>
        </p:nvSpPr>
        <p:spPr>
          <a:xfrm>
            <a:off x="4793950" y="808125"/>
            <a:ext cx="4821300" cy="4259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58" name="Google Shape;758;gf07a3a17d1_0_112"/>
          <p:cNvPicPr preferRelativeResize="0"/>
          <p:nvPr/>
        </p:nvPicPr>
        <p:blipFill rotWithShape="1">
          <a:blip r:embed="rId3">
            <a:alphaModFix/>
          </a:blip>
          <a:srcRect b="0" l="0" r="0" t="0"/>
          <a:stretch/>
        </p:blipFill>
        <p:spPr>
          <a:xfrm>
            <a:off x="0" y="4149150"/>
            <a:ext cx="1911027" cy="1521400"/>
          </a:xfrm>
          <a:prstGeom prst="rect">
            <a:avLst/>
          </a:prstGeom>
          <a:noFill/>
          <a:ln>
            <a:noFill/>
          </a:ln>
        </p:spPr>
      </p:pic>
      <p:pic>
        <p:nvPicPr>
          <p:cNvPr id="759" name="Google Shape;759;gf07a3a17d1_0_112"/>
          <p:cNvPicPr preferRelativeResize="0"/>
          <p:nvPr/>
        </p:nvPicPr>
        <p:blipFill rotWithShape="1">
          <a:blip r:embed="rId4">
            <a:alphaModFix/>
          </a:blip>
          <a:srcRect b="0" l="0" r="0" t="0"/>
          <a:stretch/>
        </p:blipFill>
        <p:spPr>
          <a:xfrm>
            <a:off x="5792579" y="808125"/>
            <a:ext cx="3544200" cy="3566349"/>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3" name="Shape 763"/>
        <p:cNvGrpSpPr/>
        <p:nvPr/>
      </p:nvGrpSpPr>
      <p:grpSpPr>
        <a:xfrm>
          <a:off x="0" y="0"/>
          <a:ext cx="0" cy="0"/>
          <a:chOff x="0" y="0"/>
          <a:chExt cx="0" cy="0"/>
        </a:xfrm>
      </p:grpSpPr>
      <p:sp>
        <p:nvSpPr>
          <p:cNvPr id="764" name="Google Shape;764;gf07a3a17d1_0_119"/>
          <p:cNvSpPr/>
          <p:nvPr/>
        </p:nvSpPr>
        <p:spPr>
          <a:xfrm>
            <a:off x="4793950" y="808125"/>
            <a:ext cx="4821300" cy="4259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aphicFrame>
        <p:nvGraphicFramePr>
          <p:cNvPr id="765" name="Google Shape;765;gf07a3a17d1_0_119"/>
          <p:cNvGraphicFramePr/>
          <p:nvPr/>
        </p:nvGraphicFramePr>
        <p:xfrm>
          <a:off x="952475" y="1307375"/>
          <a:ext cx="3000000" cy="3000000"/>
        </p:xfrm>
        <a:graphic>
          <a:graphicData uri="http://schemas.openxmlformats.org/drawingml/2006/table">
            <a:tbl>
              <a:tblPr>
                <a:noFill/>
                <a:tableStyleId>{8E33D860-F969-4629-B672-24AAAA32A1D3}</a:tableStyleId>
              </a:tblPr>
              <a:tblGrid>
                <a:gridCol w="2485275"/>
                <a:gridCol w="5690375"/>
              </a:tblGrid>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Identificación del Requerimiento</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RNF001</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Nombre del requerimiento</a:t>
                      </a:r>
                      <a:endParaRPr b="1" sz="1400" u="none" cap="none" strike="noStrike"/>
                    </a:p>
                  </a:txBody>
                  <a:tcPr marT="91425" marB="91425" marR="91425" marL="91425">
                    <a:solidFill>
                      <a:srgbClr val="B7B7B7"/>
                    </a:solidFill>
                  </a:tcPr>
                </a:tc>
                <a:tc>
                  <a:txBody>
                    <a:bodyPr/>
                    <a:lstStyle/>
                    <a:p>
                      <a:pPr indent="0" lvl="0" marL="0" marR="0" rtl="0" algn="l">
                        <a:lnSpc>
                          <a:spcPct val="100000"/>
                        </a:lnSpc>
                        <a:spcBef>
                          <a:spcPts val="0"/>
                        </a:spcBef>
                        <a:spcAft>
                          <a:spcPts val="0"/>
                        </a:spcAft>
                        <a:buClr>
                          <a:schemeClr val="dk1"/>
                        </a:buClr>
                        <a:buSzPts val="1100"/>
                        <a:buFont typeface="Arial"/>
                        <a:buNone/>
                      </a:pPr>
                      <a:r>
                        <a:rPr lang="es-CO">
                          <a:solidFill>
                            <a:schemeClr val="dk1"/>
                          </a:solidFill>
                        </a:rPr>
                        <a:t>Tiempo de respuesta</a:t>
                      </a:r>
                      <a:endParaRPr sz="1400" u="none" cap="none" strike="noStrike">
                        <a:highlight>
                          <a:srgbClr val="B7B7B7"/>
                        </a:highlight>
                      </a:endParaRPr>
                    </a:p>
                  </a:txBody>
                  <a:tcPr marT="91425" marB="91425" marR="91425" marL="91425">
                    <a:solidFill>
                      <a:srgbClr val="B7B7B7"/>
                    </a:solidFill>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Características</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chemeClr val="dk1"/>
                        </a:buClr>
                        <a:buSzPts val="1100"/>
                        <a:buFont typeface="Arial"/>
                        <a:buNone/>
                      </a:pPr>
                      <a:r>
                        <a:rPr lang="es-CO">
                          <a:solidFill>
                            <a:schemeClr val="dk1"/>
                          </a:solidFill>
                        </a:rPr>
                        <a:t>El sistema deberá responder a cada acción llamada en 5 segundos o menos.</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Descripción del requerimiento</a:t>
                      </a:r>
                      <a:endParaRPr b="1" sz="1400" u="none" cap="none" strike="noStrike"/>
                    </a:p>
                  </a:txBody>
                  <a:tcPr marT="91425" marB="91425" marR="91425" marL="91425">
                    <a:solidFill>
                      <a:srgbClr val="B7B7B7"/>
                    </a:solidFill>
                  </a:tcPr>
                </a:tc>
                <a:tc>
                  <a:txBody>
                    <a:bodyPr/>
                    <a:lstStyle/>
                    <a:p>
                      <a:pPr indent="0" lvl="0" marL="0" marR="0" rtl="0" algn="l">
                        <a:lnSpc>
                          <a:spcPct val="100000"/>
                        </a:lnSpc>
                        <a:spcBef>
                          <a:spcPts val="0"/>
                        </a:spcBef>
                        <a:spcAft>
                          <a:spcPts val="0"/>
                        </a:spcAft>
                        <a:buClr>
                          <a:srgbClr val="000000"/>
                        </a:buClr>
                        <a:buSzPts val="1100"/>
                        <a:buFont typeface="Arial"/>
                        <a:buNone/>
                      </a:pPr>
                      <a:r>
                        <a:rPr lang="es-CO">
                          <a:solidFill>
                            <a:schemeClr val="dk1"/>
                          </a:solidFill>
                        </a:rPr>
                        <a:t>Se tendrá un máximo de tiempo de respuesta para cada acción llamada.</a:t>
                      </a:r>
                      <a:endParaRPr sz="1400" u="none" cap="none" strike="noStrike"/>
                    </a:p>
                  </a:txBody>
                  <a:tcPr marT="91425" marB="91425" marR="91425" marL="91425">
                    <a:solidFill>
                      <a:srgbClr val="B7B7B7"/>
                    </a:solidFill>
                  </a:tcPr>
                </a:tc>
              </a:tr>
              <a:tr h="381000">
                <a:tc>
                  <a:txBody>
                    <a:bodyPr/>
                    <a:lstStyle/>
                    <a:p>
                      <a:pPr indent="0" lvl="0" marL="0" marR="0" rtl="0" algn="l">
                        <a:lnSpc>
                          <a:spcPct val="100000"/>
                        </a:lnSpc>
                        <a:spcBef>
                          <a:spcPts val="0"/>
                        </a:spcBef>
                        <a:spcAft>
                          <a:spcPts val="0"/>
                        </a:spcAft>
                        <a:buNone/>
                      </a:pPr>
                      <a:r>
                        <a:rPr b="1" lang="es-CO"/>
                        <a:t>Requerimientos Funcionales</a:t>
                      </a:r>
                      <a:endParaRPr b="1" sz="1400" u="none" cap="none" strike="noStrike"/>
                    </a:p>
                  </a:txBody>
                  <a:tcPr marT="91425" marB="91425" marR="91425" marL="91425">
                    <a:solidFill>
                      <a:srgbClr val="FFFFFF"/>
                    </a:solidFill>
                  </a:tcPr>
                </a:tc>
                <a:tc>
                  <a:txBody>
                    <a:bodyPr/>
                    <a:lstStyle/>
                    <a:p>
                      <a:pPr indent="0" lvl="0" marL="0" marR="0" rtl="0" algn="l">
                        <a:lnSpc>
                          <a:spcPct val="100000"/>
                        </a:lnSpc>
                        <a:spcBef>
                          <a:spcPts val="0"/>
                        </a:spcBef>
                        <a:spcAft>
                          <a:spcPts val="0"/>
                        </a:spcAft>
                        <a:buNone/>
                      </a:pPr>
                      <a:r>
                        <a:rPr lang="es-CO"/>
                        <a:t>RF001, </a:t>
                      </a:r>
                      <a:r>
                        <a:rPr lang="es-CO">
                          <a:solidFill>
                            <a:schemeClr val="dk1"/>
                          </a:solidFill>
                        </a:rPr>
                        <a:t>RF002, RF003, RF004, RF005, RF006, RF007, RF008, RF009, RF010, RF011, RF012, RF013</a:t>
                      </a:r>
                      <a:endParaRPr>
                        <a:solidFill>
                          <a:schemeClr val="dk1"/>
                        </a:solidFill>
                      </a:endParaRPr>
                    </a:p>
                  </a:txBody>
                  <a:tcPr marT="91425" marB="91425" marR="91425" marL="91425">
                    <a:solidFill>
                      <a:srgbClr val="FFFFFF"/>
                    </a:solidFill>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Prioridad del requerimiento</a:t>
                      </a:r>
                      <a:endParaRPr b="1" sz="1400" u="none" cap="none" strike="noStrike"/>
                    </a:p>
                  </a:txBody>
                  <a:tcPr marT="91425" marB="91425" marR="91425" marL="91425">
                    <a:solidFill>
                      <a:srgbClr val="B7B7B7"/>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Alta</a:t>
                      </a:r>
                      <a:endParaRPr sz="1400" u="none" cap="none" strike="noStrike"/>
                    </a:p>
                  </a:txBody>
                  <a:tcPr marT="91425" marB="91425" marR="91425" marL="91425">
                    <a:solidFill>
                      <a:srgbClr val="B7B7B7"/>
                    </a:solidFill>
                  </a:tcPr>
                </a:tc>
              </a:tr>
            </a:tbl>
          </a:graphicData>
        </a:graphic>
      </p:graphicFrame>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9" name="Shape 769"/>
        <p:cNvGrpSpPr/>
        <p:nvPr/>
      </p:nvGrpSpPr>
      <p:grpSpPr>
        <a:xfrm>
          <a:off x="0" y="0"/>
          <a:ext cx="0" cy="0"/>
          <a:chOff x="0" y="0"/>
          <a:chExt cx="0" cy="0"/>
        </a:xfrm>
      </p:grpSpPr>
      <p:sp>
        <p:nvSpPr>
          <p:cNvPr id="770" name="Google Shape;770;gf07a3a17d1_0_125"/>
          <p:cNvSpPr/>
          <p:nvPr/>
        </p:nvSpPr>
        <p:spPr>
          <a:xfrm>
            <a:off x="4793950" y="808125"/>
            <a:ext cx="4821300" cy="4259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aphicFrame>
        <p:nvGraphicFramePr>
          <p:cNvPr id="771" name="Google Shape;771;gf07a3a17d1_0_125"/>
          <p:cNvGraphicFramePr/>
          <p:nvPr/>
        </p:nvGraphicFramePr>
        <p:xfrm>
          <a:off x="952475" y="1307375"/>
          <a:ext cx="3000000" cy="3000000"/>
        </p:xfrm>
        <a:graphic>
          <a:graphicData uri="http://schemas.openxmlformats.org/drawingml/2006/table">
            <a:tbl>
              <a:tblPr>
                <a:noFill/>
                <a:tableStyleId>{8E33D860-F969-4629-B672-24AAAA32A1D3}</a:tableStyleId>
              </a:tblPr>
              <a:tblGrid>
                <a:gridCol w="2485275"/>
                <a:gridCol w="5690375"/>
              </a:tblGrid>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Identificación del Requerimiento</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RNF002</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Nombre del requerimiento</a:t>
                      </a:r>
                      <a:endParaRPr b="1" sz="1400" u="none" cap="none" strike="noStrike"/>
                    </a:p>
                  </a:txBody>
                  <a:tcPr marT="91425" marB="91425" marR="91425" marL="91425">
                    <a:solidFill>
                      <a:srgbClr val="B7B7B7"/>
                    </a:solidFill>
                  </a:tcPr>
                </a:tc>
                <a:tc>
                  <a:txBody>
                    <a:bodyPr/>
                    <a:lstStyle/>
                    <a:p>
                      <a:pPr indent="0" lvl="0" marL="0" marR="0" rtl="0" algn="l">
                        <a:lnSpc>
                          <a:spcPct val="115000"/>
                        </a:lnSpc>
                        <a:spcBef>
                          <a:spcPts val="0"/>
                        </a:spcBef>
                        <a:spcAft>
                          <a:spcPts val="0"/>
                        </a:spcAft>
                        <a:buClr>
                          <a:schemeClr val="dk1"/>
                        </a:buClr>
                        <a:buSzPts val="1100"/>
                        <a:buFont typeface="Arial"/>
                        <a:buNone/>
                      </a:pPr>
                      <a:r>
                        <a:rPr lang="es-CO">
                          <a:solidFill>
                            <a:schemeClr val="dk1"/>
                          </a:solidFill>
                        </a:rPr>
                        <a:t>Alertas y mensajes</a:t>
                      </a:r>
                      <a:endParaRPr sz="1400" u="none" cap="none" strike="noStrike">
                        <a:highlight>
                          <a:srgbClr val="B7B7B7"/>
                        </a:highlight>
                      </a:endParaRPr>
                    </a:p>
                  </a:txBody>
                  <a:tcPr marT="91425" marB="91425" marR="91425" marL="91425">
                    <a:solidFill>
                      <a:srgbClr val="B7B7B7"/>
                    </a:solidFill>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Características</a:t>
                      </a:r>
                      <a:endParaRPr b="1" sz="1400" u="none" cap="none" strike="noStrike"/>
                    </a:p>
                  </a:txBody>
                  <a:tcPr marT="91425" marB="91425" marR="91425" marL="91425"/>
                </a:tc>
                <a:tc>
                  <a:txBody>
                    <a:bodyPr/>
                    <a:lstStyle/>
                    <a:p>
                      <a:pPr indent="0" lvl="0" marL="0" marR="0" rtl="0" algn="l">
                        <a:lnSpc>
                          <a:spcPct val="115000"/>
                        </a:lnSpc>
                        <a:spcBef>
                          <a:spcPts val="0"/>
                        </a:spcBef>
                        <a:spcAft>
                          <a:spcPts val="0"/>
                        </a:spcAft>
                        <a:buClr>
                          <a:schemeClr val="dk1"/>
                        </a:buClr>
                        <a:buSzPts val="1100"/>
                        <a:buFont typeface="Arial"/>
                        <a:buNone/>
                      </a:pPr>
                      <a:r>
                        <a:rPr lang="es-CO">
                          <a:solidFill>
                            <a:schemeClr val="dk1"/>
                          </a:solidFill>
                        </a:rPr>
                        <a:t>El sistema debe proporcionar mensajes de error que sean informativos y orientados a usuario final.</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Descripción del requerimiento</a:t>
                      </a:r>
                      <a:endParaRPr b="1" sz="1400" u="none" cap="none" strike="noStrike"/>
                    </a:p>
                  </a:txBody>
                  <a:tcPr marT="91425" marB="91425" marR="91425" marL="91425">
                    <a:solidFill>
                      <a:srgbClr val="B7B7B7"/>
                    </a:solidFill>
                  </a:tcPr>
                </a:tc>
                <a:tc>
                  <a:txBody>
                    <a:bodyPr/>
                    <a:lstStyle/>
                    <a:p>
                      <a:pPr indent="0" lvl="0" marL="0" marR="0" rtl="0" algn="l">
                        <a:lnSpc>
                          <a:spcPct val="115000"/>
                        </a:lnSpc>
                        <a:spcBef>
                          <a:spcPts val="0"/>
                        </a:spcBef>
                        <a:spcAft>
                          <a:spcPts val="0"/>
                        </a:spcAft>
                        <a:buClr>
                          <a:schemeClr val="dk1"/>
                        </a:buClr>
                        <a:buSzPts val="1100"/>
                        <a:buFont typeface="Arial"/>
                        <a:buNone/>
                      </a:pPr>
                      <a:r>
                        <a:rPr lang="es-CO">
                          <a:solidFill>
                            <a:schemeClr val="dk1"/>
                          </a:solidFill>
                        </a:rPr>
                        <a:t>En caso de presentarse un error, un retraso o una operación </a:t>
                      </a:r>
                      <a:r>
                        <a:rPr lang="es-CO">
                          <a:solidFill>
                            <a:schemeClr val="dk1"/>
                          </a:solidFill>
                        </a:rPr>
                        <a:t>inválida</a:t>
                      </a:r>
                      <a:r>
                        <a:rPr lang="es-CO">
                          <a:solidFill>
                            <a:schemeClr val="dk1"/>
                          </a:solidFill>
                        </a:rPr>
                        <a:t> o aprobada, se le mostrará un mensaje de alerta.</a:t>
                      </a:r>
                      <a:endParaRPr sz="1400" u="none" cap="none" strike="noStrike"/>
                    </a:p>
                  </a:txBody>
                  <a:tcPr marT="91425" marB="91425" marR="91425" marL="91425">
                    <a:solidFill>
                      <a:srgbClr val="B7B7B7"/>
                    </a:solidFill>
                  </a:tcPr>
                </a:tc>
              </a:tr>
              <a:tr h="381000">
                <a:tc>
                  <a:txBody>
                    <a:bodyPr/>
                    <a:lstStyle/>
                    <a:p>
                      <a:pPr indent="0" lvl="0" marL="0" marR="0" rtl="0" algn="l">
                        <a:lnSpc>
                          <a:spcPct val="100000"/>
                        </a:lnSpc>
                        <a:spcBef>
                          <a:spcPts val="0"/>
                        </a:spcBef>
                        <a:spcAft>
                          <a:spcPts val="0"/>
                        </a:spcAft>
                        <a:buNone/>
                      </a:pPr>
                      <a:r>
                        <a:rPr b="1" lang="es-CO"/>
                        <a:t>Requerimiento Funcionales</a:t>
                      </a:r>
                      <a:endParaRPr b="1" sz="1400" u="none" cap="none" strike="noStrike"/>
                    </a:p>
                  </a:txBody>
                  <a:tcPr marT="91425" marB="91425" marR="91425" marL="91425">
                    <a:solidFill>
                      <a:srgbClr val="FFFFFF"/>
                    </a:solidFill>
                  </a:tcPr>
                </a:tc>
                <a:tc>
                  <a:txBody>
                    <a:bodyPr/>
                    <a:lstStyle/>
                    <a:p>
                      <a:pPr indent="0" lvl="0" marL="0" marR="0" rtl="0" algn="l">
                        <a:lnSpc>
                          <a:spcPct val="100000"/>
                        </a:lnSpc>
                        <a:spcBef>
                          <a:spcPts val="0"/>
                        </a:spcBef>
                        <a:spcAft>
                          <a:spcPts val="0"/>
                        </a:spcAft>
                        <a:buNone/>
                      </a:pPr>
                      <a:r>
                        <a:rPr lang="es-CO"/>
                        <a:t>RF001, </a:t>
                      </a:r>
                      <a:r>
                        <a:rPr lang="es-CO">
                          <a:solidFill>
                            <a:schemeClr val="dk1"/>
                          </a:solidFill>
                        </a:rPr>
                        <a:t>RF002, RF003, RF006, RF011, RF013</a:t>
                      </a:r>
                      <a:endParaRPr sz="1400" u="none" cap="none" strike="noStrike"/>
                    </a:p>
                  </a:txBody>
                  <a:tcPr marT="91425" marB="91425" marR="91425" marL="91425">
                    <a:solidFill>
                      <a:srgbClr val="FFFFFF"/>
                    </a:solidFill>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Prioridad del requerimiento</a:t>
                      </a:r>
                      <a:endParaRPr b="1" sz="1400" u="none" cap="none" strike="noStrike"/>
                    </a:p>
                  </a:txBody>
                  <a:tcPr marT="91425" marB="91425" marR="91425" marL="91425">
                    <a:solidFill>
                      <a:srgbClr val="B7B7B7"/>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Alta</a:t>
                      </a:r>
                      <a:endParaRPr sz="1400" u="none" cap="none" strike="noStrike"/>
                    </a:p>
                  </a:txBody>
                  <a:tcPr marT="91425" marB="91425" marR="91425" marL="91425">
                    <a:solidFill>
                      <a:srgbClr val="B7B7B7"/>
                    </a:solidFill>
                  </a:tcPr>
                </a:tc>
              </a:tr>
            </a:tbl>
          </a:graphicData>
        </a:graphic>
      </p:graphicFrame>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5" name="Shape 775"/>
        <p:cNvGrpSpPr/>
        <p:nvPr/>
      </p:nvGrpSpPr>
      <p:grpSpPr>
        <a:xfrm>
          <a:off x="0" y="0"/>
          <a:ext cx="0" cy="0"/>
          <a:chOff x="0" y="0"/>
          <a:chExt cx="0" cy="0"/>
        </a:xfrm>
      </p:grpSpPr>
      <p:sp>
        <p:nvSpPr>
          <p:cNvPr id="776" name="Google Shape;776;gf07a3a17d1_0_130"/>
          <p:cNvSpPr/>
          <p:nvPr/>
        </p:nvSpPr>
        <p:spPr>
          <a:xfrm>
            <a:off x="4793950" y="808125"/>
            <a:ext cx="4821300" cy="4259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aphicFrame>
        <p:nvGraphicFramePr>
          <p:cNvPr id="777" name="Google Shape;777;gf07a3a17d1_0_130"/>
          <p:cNvGraphicFramePr/>
          <p:nvPr/>
        </p:nvGraphicFramePr>
        <p:xfrm>
          <a:off x="952475" y="1307375"/>
          <a:ext cx="3000000" cy="3000000"/>
        </p:xfrm>
        <a:graphic>
          <a:graphicData uri="http://schemas.openxmlformats.org/drawingml/2006/table">
            <a:tbl>
              <a:tblPr>
                <a:noFill/>
                <a:tableStyleId>{8E33D860-F969-4629-B672-24AAAA32A1D3}</a:tableStyleId>
              </a:tblPr>
              <a:tblGrid>
                <a:gridCol w="2485275"/>
                <a:gridCol w="5690375"/>
              </a:tblGrid>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Identificación del Requerimiento</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RNF003</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Nombre del requerimiento</a:t>
                      </a:r>
                      <a:endParaRPr b="1" sz="1400" u="none" cap="none" strike="noStrike"/>
                    </a:p>
                  </a:txBody>
                  <a:tcPr marT="91425" marB="91425" marR="91425" marL="91425">
                    <a:solidFill>
                      <a:srgbClr val="B7B7B7"/>
                    </a:solidFill>
                  </a:tcPr>
                </a:tc>
                <a:tc>
                  <a:txBody>
                    <a:bodyPr/>
                    <a:lstStyle/>
                    <a:p>
                      <a:pPr indent="0" lvl="0" marL="0" marR="0" rtl="0" algn="l">
                        <a:lnSpc>
                          <a:spcPct val="100000"/>
                        </a:lnSpc>
                        <a:spcBef>
                          <a:spcPts val="0"/>
                        </a:spcBef>
                        <a:spcAft>
                          <a:spcPts val="0"/>
                        </a:spcAft>
                        <a:buClr>
                          <a:schemeClr val="dk1"/>
                        </a:buClr>
                        <a:buSzPts val="1100"/>
                        <a:buFont typeface="Arial"/>
                        <a:buNone/>
                      </a:pPr>
                      <a:r>
                        <a:rPr lang="es-CO" sz="1400" u="none" cap="none" strike="noStrike">
                          <a:solidFill>
                            <a:schemeClr val="dk1"/>
                          </a:solidFill>
                        </a:rPr>
                        <a:t>Interfaz del sistema</a:t>
                      </a:r>
                      <a:endParaRPr sz="1400" u="none" cap="none" strike="noStrike">
                        <a:highlight>
                          <a:srgbClr val="B7B7B7"/>
                        </a:highlight>
                      </a:endParaRPr>
                    </a:p>
                  </a:txBody>
                  <a:tcPr marT="91425" marB="91425" marR="91425" marL="91425">
                    <a:solidFill>
                      <a:srgbClr val="B7B7B7"/>
                    </a:solidFill>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Características</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chemeClr val="dk1"/>
                        </a:buClr>
                        <a:buSzPts val="1100"/>
                        <a:buFont typeface="Arial"/>
                        <a:buNone/>
                      </a:pPr>
                      <a:r>
                        <a:rPr lang="es-CO" sz="1400" u="none" cap="none" strike="noStrike">
                          <a:solidFill>
                            <a:schemeClr val="dk1"/>
                          </a:solidFill>
                        </a:rPr>
                        <a:t>El sistema presentará una interfaz sencilla para que sea de fácil manejo al personal autorizado.</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Descripción del requerimiento</a:t>
                      </a:r>
                      <a:endParaRPr b="1" sz="1400" u="none" cap="none" strike="noStrike"/>
                    </a:p>
                  </a:txBody>
                  <a:tcPr marT="91425" marB="91425" marR="91425" marL="91425">
                    <a:solidFill>
                      <a:srgbClr val="B7B7B7"/>
                    </a:solidFill>
                  </a:tcPr>
                </a:tc>
                <a:tc>
                  <a:txBody>
                    <a:bodyPr/>
                    <a:lstStyle/>
                    <a:p>
                      <a:pPr indent="0" lvl="0" marL="0" marR="0" rtl="0" algn="l">
                        <a:lnSpc>
                          <a:spcPct val="115000"/>
                        </a:lnSpc>
                        <a:spcBef>
                          <a:spcPts val="0"/>
                        </a:spcBef>
                        <a:spcAft>
                          <a:spcPts val="0"/>
                        </a:spcAft>
                        <a:buClr>
                          <a:schemeClr val="dk1"/>
                        </a:buClr>
                        <a:buSzPts val="1100"/>
                        <a:buFont typeface="Arial"/>
                        <a:buNone/>
                      </a:pPr>
                      <a:r>
                        <a:rPr lang="es-CO" sz="1400" u="none" cap="none" strike="noStrike">
                          <a:solidFill>
                            <a:schemeClr val="dk1"/>
                          </a:solidFill>
                        </a:rPr>
                        <a:t>El sistema debe tener una interfaz sencilla y fácil de comprender para un aprendizaje eficaz de la misma.</a:t>
                      </a:r>
                      <a:endParaRPr sz="1400" u="none" cap="none" strike="noStrike"/>
                    </a:p>
                  </a:txBody>
                  <a:tcPr marT="91425" marB="91425" marR="91425" marL="91425">
                    <a:solidFill>
                      <a:srgbClr val="B7B7B7"/>
                    </a:solidFill>
                  </a:tcPr>
                </a:tc>
              </a:tr>
              <a:tr h="381000">
                <a:tc>
                  <a:txBody>
                    <a:bodyPr/>
                    <a:lstStyle/>
                    <a:p>
                      <a:pPr indent="0" lvl="0" marL="0" marR="0" rtl="0" algn="l">
                        <a:lnSpc>
                          <a:spcPct val="100000"/>
                        </a:lnSpc>
                        <a:spcBef>
                          <a:spcPts val="0"/>
                        </a:spcBef>
                        <a:spcAft>
                          <a:spcPts val="0"/>
                        </a:spcAft>
                        <a:buNone/>
                      </a:pPr>
                      <a:r>
                        <a:rPr b="1" lang="es-CO"/>
                        <a:t>Requerimiento Funcionales</a:t>
                      </a:r>
                      <a:endParaRPr b="1" sz="1400" u="none" cap="none" strike="noStrike"/>
                    </a:p>
                  </a:txBody>
                  <a:tcPr marT="91425" marB="91425" marR="91425" marL="91425">
                    <a:solidFill>
                      <a:srgbClr val="FFFFFF"/>
                    </a:solidFill>
                  </a:tcPr>
                </a:tc>
                <a:tc>
                  <a:txBody>
                    <a:bodyPr/>
                    <a:lstStyle/>
                    <a:p>
                      <a:pPr indent="0" lvl="0" marL="0" rtl="0" algn="l">
                        <a:spcBef>
                          <a:spcPts val="0"/>
                        </a:spcBef>
                        <a:spcAft>
                          <a:spcPts val="0"/>
                        </a:spcAft>
                        <a:buNone/>
                      </a:pPr>
                      <a:r>
                        <a:rPr lang="es-CO">
                          <a:solidFill>
                            <a:schemeClr val="dk1"/>
                          </a:solidFill>
                        </a:rPr>
                        <a:t>RF001, RF002, RF004, RF005, RF006, RF007, RF008, RF010, RF012</a:t>
                      </a:r>
                      <a:endParaRPr/>
                    </a:p>
                  </a:txBody>
                  <a:tcPr marT="91425" marB="91425" marR="91425" marL="91425">
                    <a:solidFill>
                      <a:srgbClr val="FFFFFF"/>
                    </a:solidFill>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Prioridad del requerimiento</a:t>
                      </a:r>
                      <a:endParaRPr b="1" sz="1400" u="none" cap="none" strike="noStrike"/>
                    </a:p>
                  </a:txBody>
                  <a:tcPr marT="91425" marB="91425" marR="91425" marL="91425">
                    <a:solidFill>
                      <a:srgbClr val="B7B7B7"/>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Alta</a:t>
                      </a:r>
                      <a:endParaRPr sz="1400" u="none" cap="none" strike="noStrike"/>
                    </a:p>
                  </a:txBody>
                  <a:tcPr marT="91425" marB="91425" marR="91425" marL="91425">
                    <a:solidFill>
                      <a:srgbClr val="B7B7B7"/>
                    </a:solidFill>
                  </a:tcPr>
                </a:tc>
              </a:tr>
            </a:tbl>
          </a:graphicData>
        </a:graphic>
      </p:graphicFrame>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1" name="Shape 781"/>
        <p:cNvGrpSpPr/>
        <p:nvPr/>
      </p:nvGrpSpPr>
      <p:grpSpPr>
        <a:xfrm>
          <a:off x="0" y="0"/>
          <a:ext cx="0" cy="0"/>
          <a:chOff x="0" y="0"/>
          <a:chExt cx="0" cy="0"/>
        </a:xfrm>
      </p:grpSpPr>
      <p:sp>
        <p:nvSpPr>
          <p:cNvPr id="782" name="Google Shape;782;gf07a3a17d1_0_135"/>
          <p:cNvSpPr/>
          <p:nvPr/>
        </p:nvSpPr>
        <p:spPr>
          <a:xfrm>
            <a:off x="4793950" y="808125"/>
            <a:ext cx="4821300" cy="4259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aphicFrame>
        <p:nvGraphicFramePr>
          <p:cNvPr id="783" name="Google Shape;783;gf07a3a17d1_0_135"/>
          <p:cNvGraphicFramePr/>
          <p:nvPr/>
        </p:nvGraphicFramePr>
        <p:xfrm>
          <a:off x="952475" y="1307375"/>
          <a:ext cx="3000000" cy="3000000"/>
        </p:xfrm>
        <a:graphic>
          <a:graphicData uri="http://schemas.openxmlformats.org/drawingml/2006/table">
            <a:tbl>
              <a:tblPr>
                <a:noFill/>
                <a:tableStyleId>{8E33D860-F969-4629-B672-24AAAA32A1D3}</a:tableStyleId>
              </a:tblPr>
              <a:tblGrid>
                <a:gridCol w="2485275"/>
                <a:gridCol w="5690375"/>
              </a:tblGrid>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Identificación del Requerimiento</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RNF004</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Nombre del requerimiento</a:t>
                      </a:r>
                      <a:endParaRPr b="1" sz="1400" u="none" cap="none" strike="noStrike"/>
                    </a:p>
                  </a:txBody>
                  <a:tcPr marT="91425" marB="91425" marR="91425" marL="91425">
                    <a:solidFill>
                      <a:srgbClr val="B7B7B7"/>
                    </a:solidFill>
                  </a:tcPr>
                </a:tc>
                <a:tc>
                  <a:txBody>
                    <a:bodyPr/>
                    <a:lstStyle/>
                    <a:p>
                      <a:pPr indent="0" lvl="0" marL="0" marR="0" rtl="0" algn="l">
                        <a:lnSpc>
                          <a:spcPct val="100000"/>
                        </a:lnSpc>
                        <a:spcBef>
                          <a:spcPts val="0"/>
                        </a:spcBef>
                        <a:spcAft>
                          <a:spcPts val="0"/>
                        </a:spcAft>
                        <a:buClr>
                          <a:schemeClr val="dk1"/>
                        </a:buClr>
                        <a:buSzPts val="1100"/>
                        <a:buFont typeface="Arial"/>
                        <a:buNone/>
                      </a:pPr>
                      <a:r>
                        <a:rPr lang="es-CO">
                          <a:solidFill>
                            <a:schemeClr val="dk1"/>
                          </a:solidFill>
                        </a:rPr>
                        <a:t>Consumo de RAM</a:t>
                      </a:r>
                      <a:endParaRPr sz="1400" u="none" cap="none" strike="noStrike">
                        <a:highlight>
                          <a:srgbClr val="B7B7B7"/>
                        </a:highlight>
                      </a:endParaRPr>
                    </a:p>
                  </a:txBody>
                  <a:tcPr marT="91425" marB="91425" marR="91425" marL="91425">
                    <a:solidFill>
                      <a:srgbClr val="B7B7B7"/>
                    </a:solidFill>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Características</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chemeClr val="dk1"/>
                        </a:buClr>
                        <a:buSzPts val="1100"/>
                        <a:buFont typeface="Arial"/>
                        <a:buNone/>
                      </a:pPr>
                      <a:r>
                        <a:rPr lang="es-CO">
                          <a:solidFill>
                            <a:schemeClr val="dk1"/>
                          </a:solidFill>
                        </a:rPr>
                        <a:t>El sistema no deberá consumir más de 500MB de memoria RAM.</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Descripción del requerimiento</a:t>
                      </a:r>
                      <a:endParaRPr b="1" sz="1400" u="none" cap="none" strike="noStrike"/>
                    </a:p>
                  </a:txBody>
                  <a:tcPr marT="91425" marB="91425" marR="91425" marL="91425">
                    <a:solidFill>
                      <a:srgbClr val="B7B7B7"/>
                    </a:solidFill>
                  </a:tcPr>
                </a:tc>
                <a:tc>
                  <a:txBody>
                    <a:bodyPr/>
                    <a:lstStyle/>
                    <a:p>
                      <a:pPr indent="0" lvl="0" marL="0" marR="0" rtl="0" algn="l">
                        <a:lnSpc>
                          <a:spcPct val="100000"/>
                        </a:lnSpc>
                        <a:spcBef>
                          <a:spcPts val="0"/>
                        </a:spcBef>
                        <a:spcAft>
                          <a:spcPts val="0"/>
                        </a:spcAft>
                        <a:buClr>
                          <a:schemeClr val="dk1"/>
                        </a:buClr>
                        <a:buSzPts val="1100"/>
                        <a:buFont typeface="Arial"/>
                        <a:buNone/>
                      </a:pPr>
                      <a:r>
                        <a:rPr lang="es-CO">
                          <a:solidFill>
                            <a:schemeClr val="dk1"/>
                          </a:solidFill>
                        </a:rPr>
                        <a:t>Deberá ser un sistema liviano y amigable con los recursos que tenga el sistema.</a:t>
                      </a:r>
                      <a:endParaRPr sz="1400" u="none" cap="none" strike="noStrike"/>
                    </a:p>
                  </a:txBody>
                  <a:tcPr marT="91425" marB="91425" marR="91425" marL="91425">
                    <a:solidFill>
                      <a:srgbClr val="B7B7B7"/>
                    </a:solidFill>
                  </a:tcPr>
                </a:tc>
              </a:tr>
              <a:tr h="381000">
                <a:tc>
                  <a:txBody>
                    <a:bodyPr/>
                    <a:lstStyle/>
                    <a:p>
                      <a:pPr indent="0" lvl="0" marL="0" marR="0" rtl="0" algn="l">
                        <a:lnSpc>
                          <a:spcPct val="100000"/>
                        </a:lnSpc>
                        <a:spcBef>
                          <a:spcPts val="0"/>
                        </a:spcBef>
                        <a:spcAft>
                          <a:spcPts val="0"/>
                        </a:spcAft>
                        <a:buNone/>
                      </a:pPr>
                      <a:r>
                        <a:rPr b="1" lang="es-CO"/>
                        <a:t>Requerimientos Funcionales</a:t>
                      </a:r>
                      <a:endParaRPr b="1" sz="1400" u="none" cap="none" strike="noStrike"/>
                    </a:p>
                  </a:txBody>
                  <a:tcPr marT="91425" marB="91425" marR="91425" marL="91425">
                    <a:solidFill>
                      <a:srgbClr val="FFFFFF"/>
                    </a:solidFill>
                  </a:tcPr>
                </a:tc>
                <a:tc>
                  <a:txBody>
                    <a:bodyPr/>
                    <a:lstStyle/>
                    <a:p>
                      <a:pPr indent="0" lvl="0" marL="0" rtl="0" algn="l">
                        <a:spcBef>
                          <a:spcPts val="0"/>
                        </a:spcBef>
                        <a:spcAft>
                          <a:spcPts val="0"/>
                        </a:spcAft>
                        <a:buNone/>
                      </a:pPr>
                      <a:r>
                        <a:rPr lang="es-CO">
                          <a:solidFill>
                            <a:schemeClr val="dk1"/>
                          </a:solidFill>
                        </a:rPr>
                        <a:t>RF001, RF002, RF003, RF004, RF005, RF006, RF007, RF008, RF009, RF010, RF011, RF012, RF013</a:t>
                      </a:r>
                      <a:endParaRPr/>
                    </a:p>
                  </a:txBody>
                  <a:tcPr marT="91425" marB="91425" marR="91425" marL="91425">
                    <a:solidFill>
                      <a:srgbClr val="FFFFFF"/>
                    </a:solidFill>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Prioridad del requerimiento</a:t>
                      </a:r>
                      <a:endParaRPr b="1" sz="1400" u="none" cap="none" strike="noStrike"/>
                    </a:p>
                  </a:txBody>
                  <a:tcPr marT="91425" marB="91425" marR="91425" marL="91425">
                    <a:solidFill>
                      <a:srgbClr val="B7B7B7"/>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Alta</a:t>
                      </a:r>
                      <a:endParaRPr sz="1400" u="none" cap="none" strike="noStrike"/>
                    </a:p>
                  </a:txBody>
                  <a:tcPr marT="91425" marB="91425" marR="91425" marL="91425">
                    <a:solidFill>
                      <a:srgbClr val="B7B7B7"/>
                    </a:solidFill>
                  </a:tcPr>
                </a:tc>
              </a:tr>
            </a:tbl>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0" name="Shape 520"/>
        <p:cNvGrpSpPr/>
        <p:nvPr/>
      </p:nvGrpSpPr>
      <p:grpSpPr>
        <a:xfrm>
          <a:off x="0" y="0"/>
          <a:ext cx="0" cy="0"/>
          <a:chOff x="0" y="0"/>
          <a:chExt cx="0" cy="0"/>
        </a:xfrm>
      </p:grpSpPr>
      <p:sp>
        <p:nvSpPr>
          <p:cNvPr id="521" name="Google Shape;521;p2"/>
          <p:cNvSpPr/>
          <p:nvPr/>
        </p:nvSpPr>
        <p:spPr>
          <a:xfrm>
            <a:off x="131351" y="1943750"/>
            <a:ext cx="4881900" cy="2002200"/>
          </a:xfrm>
          <a:prstGeom prst="rect">
            <a:avLst/>
          </a:prstGeom>
          <a:noFill/>
          <a:ln>
            <a:noFill/>
          </a:ln>
        </p:spPr>
        <p:txBody>
          <a:bodyPr anchorCtr="0" anchor="t" bIns="45000" lIns="90000" spcFirstLastPara="1" rIns="90000" wrap="square" tIns="45000">
            <a:noAutofit/>
          </a:bodyPr>
          <a:lstStyle/>
          <a:p>
            <a:pPr indent="0" lvl="0" marL="457200" marR="0" rtl="0" algn="just">
              <a:lnSpc>
                <a:spcPct val="100000"/>
              </a:lnSpc>
              <a:spcBef>
                <a:spcPts val="720"/>
              </a:spcBef>
              <a:spcAft>
                <a:spcPts val="0"/>
              </a:spcAft>
              <a:buClr>
                <a:srgbClr val="000000"/>
              </a:buClr>
              <a:buSzPts val="1800"/>
              <a:buFont typeface="Arial"/>
              <a:buNone/>
            </a:pPr>
            <a:r>
              <a:rPr b="0" i="0" lang="es-CO" sz="1800" u="none" cap="none" strike="noStrike">
                <a:solidFill>
                  <a:srgbClr val="434343"/>
                </a:solidFill>
                <a:latin typeface="Arial"/>
                <a:ea typeface="Arial"/>
                <a:cs typeface="Arial"/>
                <a:sym typeface="Arial"/>
              </a:rPr>
              <a:t>¿Cómo facilitar el manejo de los productos y obtener un stock más estable para obtener mayor control en los gastos, además de un mejor manejo del dinero con base en productos tangibles, disponibles y comerciables a través de la implementación un sistema informático de inventarios?</a:t>
            </a:r>
            <a:endParaRPr b="0" i="0" sz="1800" u="none" cap="none" strike="noStrike">
              <a:solidFill>
                <a:srgbClr val="434343"/>
              </a:solidFill>
              <a:latin typeface="Arial"/>
              <a:ea typeface="Arial"/>
              <a:cs typeface="Arial"/>
              <a:sym typeface="Arial"/>
            </a:endParaRPr>
          </a:p>
        </p:txBody>
      </p:sp>
      <p:sp>
        <p:nvSpPr>
          <p:cNvPr id="522" name="Google Shape;522;p2"/>
          <p:cNvSpPr/>
          <p:nvPr/>
        </p:nvSpPr>
        <p:spPr>
          <a:xfrm>
            <a:off x="274320" y="1180800"/>
            <a:ext cx="3382920" cy="39492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2400"/>
              <a:buFont typeface="Arial"/>
              <a:buNone/>
            </a:pPr>
            <a:r>
              <a:rPr b="1" i="0" lang="es-CO" sz="2400" u="none" cap="none" strike="noStrike">
                <a:solidFill>
                  <a:srgbClr val="000000"/>
                </a:solidFill>
                <a:latin typeface="Arial"/>
                <a:ea typeface="Arial"/>
                <a:cs typeface="Arial"/>
                <a:sym typeface="Arial"/>
              </a:rPr>
              <a:t>Tienda Express</a:t>
            </a:r>
            <a:endParaRPr b="1" i="0" sz="1800" u="none" cap="none" strike="noStrike">
              <a:solidFill>
                <a:srgbClr val="80808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1" i="0" lang="es-CO" sz="1600" u="none" cap="none" strike="noStrike">
                <a:solidFill>
                  <a:srgbClr val="808080"/>
                </a:solidFill>
                <a:latin typeface="Arial"/>
                <a:ea typeface="Arial"/>
                <a:cs typeface="Arial"/>
                <a:sym typeface="Arial"/>
              </a:rPr>
              <a:t>Pregunta Problema</a:t>
            </a:r>
            <a:endParaRPr b="1" i="0" sz="1600" u="none" cap="none" strike="noStrike">
              <a:solidFill>
                <a:srgbClr val="808080"/>
              </a:solidFill>
              <a:latin typeface="Arial"/>
              <a:ea typeface="Arial"/>
              <a:cs typeface="Arial"/>
              <a:sym typeface="Aria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7" name="Shape 787"/>
        <p:cNvGrpSpPr/>
        <p:nvPr/>
      </p:nvGrpSpPr>
      <p:grpSpPr>
        <a:xfrm>
          <a:off x="0" y="0"/>
          <a:ext cx="0" cy="0"/>
          <a:chOff x="0" y="0"/>
          <a:chExt cx="0" cy="0"/>
        </a:xfrm>
      </p:grpSpPr>
      <p:sp>
        <p:nvSpPr>
          <p:cNvPr id="788" name="Google Shape;788;gf07a3a17d1_0_140"/>
          <p:cNvSpPr/>
          <p:nvPr/>
        </p:nvSpPr>
        <p:spPr>
          <a:xfrm>
            <a:off x="4793950" y="808125"/>
            <a:ext cx="4821300" cy="4259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aphicFrame>
        <p:nvGraphicFramePr>
          <p:cNvPr id="789" name="Google Shape;789;gf07a3a17d1_0_140"/>
          <p:cNvGraphicFramePr/>
          <p:nvPr/>
        </p:nvGraphicFramePr>
        <p:xfrm>
          <a:off x="952475" y="1307375"/>
          <a:ext cx="3000000" cy="3000000"/>
        </p:xfrm>
        <a:graphic>
          <a:graphicData uri="http://schemas.openxmlformats.org/drawingml/2006/table">
            <a:tbl>
              <a:tblPr>
                <a:noFill/>
                <a:tableStyleId>{8E33D860-F969-4629-B672-24AAAA32A1D3}</a:tableStyleId>
              </a:tblPr>
              <a:tblGrid>
                <a:gridCol w="2485275"/>
                <a:gridCol w="5690375"/>
              </a:tblGrid>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Identificación del Requerimiento</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RNF005</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Nombre del requerimiento</a:t>
                      </a:r>
                      <a:endParaRPr b="1" sz="1400" u="none" cap="none" strike="noStrike"/>
                    </a:p>
                  </a:txBody>
                  <a:tcPr marT="91425" marB="91425" marR="91425" marL="91425">
                    <a:solidFill>
                      <a:srgbClr val="B7B7B7"/>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highlight>
                            <a:srgbClr val="B7B7B7"/>
                          </a:highlight>
                        </a:rPr>
                        <a:t>Compatibilidad de uso</a:t>
                      </a:r>
                      <a:endParaRPr sz="1400" u="none" cap="none" strike="noStrike">
                        <a:highlight>
                          <a:srgbClr val="B7B7B7"/>
                        </a:highlight>
                      </a:endParaRPr>
                    </a:p>
                  </a:txBody>
                  <a:tcPr marT="91425" marB="91425" marR="91425" marL="91425">
                    <a:solidFill>
                      <a:srgbClr val="B7B7B7"/>
                    </a:solidFill>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Características</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100"/>
                        <a:buFont typeface="Arial"/>
                        <a:buNone/>
                      </a:pPr>
                      <a:r>
                        <a:rPr lang="es-CO" sz="1400" u="none" cap="none" strike="noStrike"/>
                        <a:t>Será compatible en solo el computador</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Descripción del requerimiento</a:t>
                      </a:r>
                      <a:endParaRPr b="1" sz="1400" u="none" cap="none" strike="noStrike"/>
                    </a:p>
                  </a:txBody>
                  <a:tcPr marT="91425" marB="91425" marR="91425" marL="91425">
                    <a:solidFill>
                      <a:srgbClr val="B7B7B7"/>
                    </a:solidFill>
                  </a:tcPr>
                </a:tc>
                <a:tc>
                  <a:txBody>
                    <a:bodyPr/>
                    <a:lstStyle/>
                    <a:p>
                      <a:pPr indent="0" lvl="0" marL="0" marR="0" rtl="0" algn="l">
                        <a:lnSpc>
                          <a:spcPct val="100000"/>
                        </a:lnSpc>
                        <a:spcBef>
                          <a:spcPts val="0"/>
                        </a:spcBef>
                        <a:spcAft>
                          <a:spcPts val="0"/>
                        </a:spcAft>
                        <a:buClr>
                          <a:srgbClr val="000000"/>
                        </a:buClr>
                        <a:buSzPts val="1100"/>
                        <a:buFont typeface="Arial"/>
                        <a:buNone/>
                      </a:pPr>
                      <a:r>
                        <a:rPr lang="es-CO" sz="1400" u="none" cap="none" strike="noStrike"/>
                        <a:t>El sistema solo se podrá usar en computador  ya que tendrá un mejor manejo.</a:t>
                      </a:r>
                      <a:endParaRPr sz="1400" u="none" cap="none" strike="noStrike"/>
                    </a:p>
                  </a:txBody>
                  <a:tcPr marT="91425" marB="91425" marR="91425" marL="91425">
                    <a:solidFill>
                      <a:srgbClr val="B7B7B7"/>
                    </a:solidFill>
                  </a:tcPr>
                </a:tc>
              </a:tr>
              <a:tr h="381000">
                <a:tc>
                  <a:txBody>
                    <a:bodyPr/>
                    <a:lstStyle/>
                    <a:p>
                      <a:pPr indent="0" lvl="0" marL="0" marR="0" rtl="0" algn="l">
                        <a:lnSpc>
                          <a:spcPct val="100000"/>
                        </a:lnSpc>
                        <a:spcBef>
                          <a:spcPts val="0"/>
                        </a:spcBef>
                        <a:spcAft>
                          <a:spcPts val="0"/>
                        </a:spcAft>
                        <a:buNone/>
                      </a:pPr>
                      <a:r>
                        <a:rPr b="1" lang="es-CO"/>
                        <a:t>Requerimientos Funcionales</a:t>
                      </a:r>
                      <a:endParaRPr b="1" sz="1400" u="none" cap="none" strike="noStrike"/>
                    </a:p>
                  </a:txBody>
                  <a:tcPr marT="91425" marB="91425" marR="91425" marL="91425">
                    <a:solidFill>
                      <a:srgbClr val="FFFFFF"/>
                    </a:solidFill>
                  </a:tcPr>
                </a:tc>
                <a:tc>
                  <a:txBody>
                    <a:bodyPr/>
                    <a:lstStyle/>
                    <a:p>
                      <a:pPr indent="0" lvl="0" marL="0" rtl="0" algn="l">
                        <a:spcBef>
                          <a:spcPts val="0"/>
                        </a:spcBef>
                        <a:spcAft>
                          <a:spcPts val="0"/>
                        </a:spcAft>
                        <a:buNone/>
                      </a:pPr>
                      <a:r>
                        <a:rPr lang="es-CO">
                          <a:solidFill>
                            <a:schemeClr val="dk1"/>
                          </a:solidFill>
                        </a:rPr>
                        <a:t>RF001, RF002, RF003, RF004, RF005, RF006, RF007, RF008, RF009, RF010, RF011, RF012, RF013</a:t>
                      </a:r>
                      <a:endParaRPr/>
                    </a:p>
                  </a:txBody>
                  <a:tcPr marT="91425" marB="91425" marR="91425" marL="91425">
                    <a:solidFill>
                      <a:srgbClr val="FFFFFF"/>
                    </a:solidFill>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Prioridad del requerimiento</a:t>
                      </a:r>
                      <a:endParaRPr b="1" sz="1400" u="none" cap="none" strike="noStrike"/>
                    </a:p>
                  </a:txBody>
                  <a:tcPr marT="91425" marB="91425" marR="91425" marL="91425">
                    <a:solidFill>
                      <a:srgbClr val="B7B7B7"/>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Alta</a:t>
                      </a:r>
                      <a:endParaRPr sz="1400" u="none" cap="none" strike="noStrike"/>
                    </a:p>
                  </a:txBody>
                  <a:tcPr marT="91425" marB="91425" marR="91425" marL="91425">
                    <a:solidFill>
                      <a:srgbClr val="B7B7B7"/>
                    </a:solidFill>
                  </a:tcPr>
                </a:tc>
              </a:tr>
            </a:tbl>
          </a:graphicData>
        </a:graphic>
      </p:graphicFrame>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3" name="Shape 793"/>
        <p:cNvGrpSpPr/>
        <p:nvPr/>
      </p:nvGrpSpPr>
      <p:grpSpPr>
        <a:xfrm>
          <a:off x="0" y="0"/>
          <a:ext cx="0" cy="0"/>
          <a:chOff x="0" y="0"/>
          <a:chExt cx="0" cy="0"/>
        </a:xfrm>
      </p:grpSpPr>
      <p:sp>
        <p:nvSpPr>
          <p:cNvPr id="794" name="Google Shape;794;gecf8d792a2_0_21"/>
          <p:cNvSpPr/>
          <p:nvPr/>
        </p:nvSpPr>
        <p:spPr>
          <a:xfrm>
            <a:off x="4793950" y="808125"/>
            <a:ext cx="4821300" cy="4259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aphicFrame>
        <p:nvGraphicFramePr>
          <p:cNvPr id="795" name="Google Shape;795;gecf8d792a2_0_21"/>
          <p:cNvGraphicFramePr/>
          <p:nvPr/>
        </p:nvGraphicFramePr>
        <p:xfrm>
          <a:off x="952475" y="1307375"/>
          <a:ext cx="3000000" cy="3000000"/>
        </p:xfrm>
        <a:graphic>
          <a:graphicData uri="http://schemas.openxmlformats.org/drawingml/2006/table">
            <a:tbl>
              <a:tblPr>
                <a:noFill/>
                <a:tableStyleId>{8E33D860-F969-4629-B672-24AAAA32A1D3}</a:tableStyleId>
              </a:tblPr>
              <a:tblGrid>
                <a:gridCol w="2485275"/>
                <a:gridCol w="5690375"/>
              </a:tblGrid>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Identificación del Requerimiento</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RNF00</a:t>
                      </a:r>
                      <a:r>
                        <a:rPr lang="es-CO"/>
                        <a:t>6</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Nombre del requerimiento</a:t>
                      </a:r>
                      <a:endParaRPr b="1" sz="1400" u="none" cap="none" strike="noStrike"/>
                    </a:p>
                  </a:txBody>
                  <a:tcPr marT="91425" marB="91425" marR="91425" marL="91425">
                    <a:solidFill>
                      <a:srgbClr val="B7B7B7"/>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s-CO">
                          <a:highlight>
                            <a:srgbClr val="B7B7B7"/>
                          </a:highlight>
                        </a:rPr>
                        <a:t>Privacidad</a:t>
                      </a:r>
                      <a:endParaRPr sz="1400" u="none" cap="none" strike="noStrike">
                        <a:highlight>
                          <a:srgbClr val="B7B7B7"/>
                        </a:highlight>
                      </a:endParaRPr>
                    </a:p>
                  </a:txBody>
                  <a:tcPr marT="91425" marB="91425" marR="91425" marL="91425">
                    <a:solidFill>
                      <a:srgbClr val="B7B7B7"/>
                    </a:solidFill>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Características</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100"/>
                        <a:buFont typeface="Arial"/>
                        <a:buNone/>
                      </a:pPr>
                      <a:r>
                        <a:rPr lang="es-CO"/>
                        <a:t>El sistema no permitirá que nadie pueda acceder a información personal de los clientes ni de los operadores a menos que tenga permiso de administrador.</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Descripción del requerimiento</a:t>
                      </a:r>
                      <a:endParaRPr b="1" sz="1400" u="none" cap="none" strike="noStrike"/>
                    </a:p>
                  </a:txBody>
                  <a:tcPr marT="91425" marB="91425" marR="91425" marL="91425">
                    <a:solidFill>
                      <a:srgbClr val="B7B7B7"/>
                    </a:solidFill>
                  </a:tcPr>
                </a:tc>
                <a:tc>
                  <a:txBody>
                    <a:bodyPr/>
                    <a:lstStyle/>
                    <a:p>
                      <a:pPr indent="0" lvl="0" marL="0" marR="0" rtl="0" algn="l">
                        <a:lnSpc>
                          <a:spcPct val="100000"/>
                        </a:lnSpc>
                        <a:spcBef>
                          <a:spcPts val="0"/>
                        </a:spcBef>
                        <a:spcAft>
                          <a:spcPts val="0"/>
                        </a:spcAft>
                        <a:buClr>
                          <a:srgbClr val="000000"/>
                        </a:buClr>
                        <a:buSzPts val="1100"/>
                        <a:buFont typeface="Arial"/>
                        <a:buNone/>
                      </a:pPr>
                      <a:r>
                        <a:rPr lang="es-CO"/>
                        <a:t>El sistema permitirá la visualización de nombre, usuario y referencia de venta, pero no se podrá ver información privad y mucho menos modificarla si no se tiene el permiso necesario.</a:t>
                      </a:r>
                      <a:endParaRPr sz="1400" u="none" cap="none" strike="noStrike"/>
                    </a:p>
                  </a:txBody>
                  <a:tcPr marT="91425" marB="91425" marR="91425" marL="91425">
                    <a:solidFill>
                      <a:srgbClr val="B7B7B7"/>
                    </a:solidFill>
                  </a:tcPr>
                </a:tc>
              </a:tr>
              <a:tr h="381000">
                <a:tc>
                  <a:txBody>
                    <a:bodyPr/>
                    <a:lstStyle/>
                    <a:p>
                      <a:pPr indent="0" lvl="0" marL="0" marR="0" rtl="0" algn="l">
                        <a:lnSpc>
                          <a:spcPct val="100000"/>
                        </a:lnSpc>
                        <a:spcBef>
                          <a:spcPts val="0"/>
                        </a:spcBef>
                        <a:spcAft>
                          <a:spcPts val="0"/>
                        </a:spcAft>
                        <a:buNone/>
                      </a:pPr>
                      <a:r>
                        <a:rPr b="1" lang="es-CO"/>
                        <a:t>Requerimientos Funcionales</a:t>
                      </a:r>
                      <a:endParaRPr b="1" sz="1400" u="none" cap="none" strike="noStrike"/>
                    </a:p>
                  </a:txBody>
                  <a:tcPr marT="91425" marB="91425" marR="91425" marL="91425">
                    <a:solidFill>
                      <a:srgbClr val="FFFFFF"/>
                    </a:solidFill>
                  </a:tcPr>
                </a:tc>
                <a:tc>
                  <a:txBody>
                    <a:bodyPr/>
                    <a:lstStyle/>
                    <a:p>
                      <a:pPr indent="0" lvl="0" marL="0" rtl="0" algn="l">
                        <a:spcBef>
                          <a:spcPts val="0"/>
                        </a:spcBef>
                        <a:spcAft>
                          <a:spcPts val="0"/>
                        </a:spcAft>
                        <a:buNone/>
                      </a:pPr>
                      <a:r>
                        <a:rPr lang="es-CO">
                          <a:solidFill>
                            <a:schemeClr val="dk1"/>
                          </a:solidFill>
                        </a:rPr>
                        <a:t>RF001, RF002, RF003, RF004, RF008, RF009, RF010, RF011</a:t>
                      </a:r>
                      <a:endParaRPr/>
                    </a:p>
                  </a:txBody>
                  <a:tcPr marT="91425" marB="91425" marR="91425" marL="91425">
                    <a:solidFill>
                      <a:srgbClr val="FFFFFF"/>
                    </a:solidFill>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Prioridad del requerimiento</a:t>
                      </a:r>
                      <a:endParaRPr b="1" sz="1400" u="none" cap="none" strike="noStrike"/>
                    </a:p>
                  </a:txBody>
                  <a:tcPr marT="91425" marB="91425" marR="91425" marL="91425">
                    <a:solidFill>
                      <a:srgbClr val="B7B7B7"/>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Alta</a:t>
                      </a:r>
                      <a:endParaRPr sz="1400" u="none" cap="none" strike="noStrike"/>
                    </a:p>
                  </a:txBody>
                  <a:tcPr marT="91425" marB="91425" marR="91425" marL="91425">
                    <a:solidFill>
                      <a:srgbClr val="B7B7B7"/>
                    </a:solidFill>
                  </a:tcPr>
                </a:tc>
              </a:tr>
            </a:tbl>
          </a:graphicData>
        </a:graphic>
      </p:graphicFrame>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9" name="Shape 799"/>
        <p:cNvGrpSpPr/>
        <p:nvPr/>
      </p:nvGrpSpPr>
      <p:grpSpPr>
        <a:xfrm>
          <a:off x="0" y="0"/>
          <a:ext cx="0" cy="0"/>
          <a:chOff x="0" y="0"/>
          <a:chExt cx="0" cy="0"/>
        </a:xfrm>
      </p:grpSpPr>
      <p:sp>
        <p:nvSpPr>
          <p:cNvPr id="800" name="Google Shape;800;gecf8d792a2_0_26"/>
          <p:cNvSpPr/>
          <p:nvPr/>
        </p:nvSpPr>
        <p:spPr>
          <a:xfrm>
            <a:off x="4793950" y="808125"/>
            <a:ext cx="4821300" cy="4259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aphicFrame>
        <p:nvGraphicFramePr>
          <p:cNvPr id="801" name="Google Shape;801;gecf8d792a2_0_26"/>
          <p:cNvGraphicFramePr/>
          <p:nvPr/>
        </p:nvGraphicFramePr>
        <p:xfrm>
          <a:off x="952475" y="1307375"/>
          <a:ext cx="3000000" cy="3000000"/>
        </p:xfrm>
        <a:graphic>
          <a:graphicData uri="http://schemas.openxmlformats.org/drawingml/2006/table">
            <a:tbl>
              <a:tblPr>
                <a:noFill/>
                <a:tableStyleId>{8E33D860-F969-4629-B672-24AAAA32A1D3}</a:tableStyleId>
              </a:tblPr>
              <a:tblGrid>
                <a:gridCol w="2485275"/>
                <a:gridCol w="5690375"/>
              </a:tblGrid>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Identificación del Requerimiento</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RNF00</a:t>
                      </a:r>
                      <a:r>
                        <a:rPr lang="es-CO"/>
                        <a:t>7</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Nombre del requerimiento</a:t>
                      </a:r>
                      <a:endParaRPr b="1" sz="1400" u="none" cap="none" strike="noStrike"/>
                    </a:p>
                  </a:txBody>
                  <a:tcPr marT="91425" marB="91425" marR="91425" marL="91425">
                    <a:solidFill>
                      <a:srgbClr val="B7B7B7"/>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s-CO">
                          <a:highlight>
                            <a:srgbClr val="B7B7B7"/>
                          </a:highlight>
                        </a:rPr>
                        <a:t>Backup</a:t>
                      </a:r>
                      <a:endParaRPr sz="1400" u="none" cap="none" strike="noStrike">
                        <a:highlight>
                          <a:srgbClr val="B7B7B7"/>
                        </a:highlight>
                      </a:endParaRPr>
                    </a:p>
                  </a:txBody>
                  <a:tcPr marT="91425" marB="91425" marR="91425" marL="91425">
                    <a:solidFill>
                      <a:srgbClr val="B7B7B7"/>
                    </a:solidFill>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Características</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100"/>
                        <a:buFont typeface="Arial"/>
                        <a:buNone/>
                      </a:pPr>
                      <a:r>
                        <a:rPr lang="es-CO"/>
                        <a:t>El sistema hará una copia de respaldo cada 24 horas y la almacenará con la fecha del día transcurrido.</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Descripción del requerimiento</a:t>
                      </a:r>
                      <a:endParaRPr b="1" sz="1400" u="none" cap="none" strike="noStrike"/>
                    </a:p>
                  </a:txBody>
                  <a:tcPr marT="91425" marB="91425" marR="91425" marL="91425">
                    <a:solidFill>
                      <a:srgbClr val="B7B7B7"/>
                    </a:solidFill>
                  </a:tcPr>
                </a:tc>
                <a:tc>
                  <a:txBody>
                    <a:bodyPr/>
                    <a:lstStyle/>
                    <a:p>
                      <a:pPr indent="0" lvl="0" marL="0" marR="0" rtl="0" algn="l">
                        <a:lnSpc>
                          <a:spcPct val="100000"/>
                        </a:lnSpc>
                        <a:spcBef>
                          <a:spcPts val="0"/>
                        </a:spcBef>
                        <a:spcAft>
                          <a:spcPts val="0"/>
                        </a:spcAft>
                        <a:buClr>
                          <a:srgbClr val="000000"/>
                        </a:buClr>
                        <a:buSzPts val="1100"/>
                        <a:buFont typeface="Arial"/>
                        <a:buNone/>
                      </a:pPr>
                      <a:r>
                        <a:rPr lang="es-CO"/>
                        <a:t>El sistema deberá hacer una copia de seguridad con la información de ventas y demás modificaciones cada 24 horas para asegurar la permanencia de los datos, le dará una fecha que identificará a cada copia.</a:t>
                      </a:r>
                      <a:endParaRPr sz="1400" u="none" cap="none" strike="noStrike"/>
                    </a:p>
                  </a:txBody>
                  <a:tcPr marT="91425" marB="91425" marR="91425" marL="91425">
                    <a:solidFill>
                      <a:srgbClr val="B7B7B7"/>
                    </a:solidFill>
                  </a:tcPr>
                </a:tc>
              </a:tr>
              <a:tr h="381000">
                <a:tc>
                  <a:txBody>
                    <a:bodyPr/>
                    <a:lstStyle/>
                    <a:p>
                      <a:pPr indent="0" lvl="0" marL="0" marR="0" rtl="0" algn="l">
                        <a:lnSpc>
                          <a:spcPct val="100000"/>
                        </a:lnSpc>
                        <a:spcBef>
                          <a:spcPts val="0"/>
                        </a:spcBef>
                        <a:spcAft>
                          <a:spcPts val="0"/>
                        </a:spcAft>
                        <a:buNone/>
                      </a:pPr>
                      <a:r>
                        <a:rPr b="1" lang="es-CO"/>
                        <a:t>Requerimientos Funcionales</a:t>
                      </a:r>
                      <a:endParaRPr b="1" sz="1400" u="none" cap="none" strike="noStrike"/>
                    </a:p>
                  </a:txBody>
                  <a:tcPr marT="91425" marB="91425" marR="91425" marL="91425">
                    <a:solidFill>
                      <a:srgbClr val="FFFFFF"/>
                    </a:solidFill>
                  </a:tcPr>
                </a:tc>
                <a:tc>
                  <a:txBody>
                    <a:bodyPr/>
                    <a:lstStyle/>
                    <a:p>
                      <a:pPr indent="0" lvl="0" marL="0" rtl="0" algn="l">
                        <a:spcBef>
                          <a:spcPts val="0"/>
                        </a:spcBef>
                        <a:spcAft>
                          <a:spcPts val="0"/>
                        </a:spcAft>
                        <a:buNone/>
                      </a:pPr>
                      <a:r>
                        <a:rPr lang="es-CO">
                          <a:solidFill>
                            <a:schemeClr val="dk1"/>
                          </a:solidFill>
                        </a:rPr>
                        <a:t>RF001, RF004, RF005, RF007, RF008, RF009, RF010, RF012</a:t>
                      </a:r>
                      <a:endParaRPr/>
                    </a:p>
                  </a:txBody>
                  <a:tcPr marT="91425" marB="91425" marR="91425" marL="91425">
                    <a:solidFill>
                      <a:srgbClr val="FFFFFF"/>
                    </a:solidFill>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Prioridad del requerimiento</a:t>
                      </a:r>
                      <a:endParaRPr b="1" sz="1400" u="none" cap="none" strike="noStrike"/>
                    </a:p>
                  </a:txBody>
                  <a:tcPr marT="91425" marB="91425" marR="91425" marL="91425">
                    <a:solidFill>
                      <a:srgbClr val="B7B7B7"/>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Alta</a:t>
                      </a:r>
                      <a:endParaRPr sz="1400" u="none" cap="none" strike="noStrike"/>
                    </a:p>
                  </a:txBody>
                  <a:tcPr marT="91425" marB="91425" marR="91425" marL="91425">
                    <a:solidFill>
                      <a:srgbClr val="B7B7B7"/>
                    </a:solidFill>
                  </a:tcPr>
                </a:tc>
              </a:tr>
            </a:tbl>
          </a:graphicData>
        </a:graphic>
      </p:graphicFrame>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5" name="Shape 805"/>
        <p:cNvGrpSpPr/>
        <p:nvPr/>
      </p:nvGrpSpPr>
      <p:grpSpPr>
        <a:xfrm>
          <a:off x="0" y="0"/>
          <a:ext cx="0" cy="0"/>
          <a:chOff x="0" y="0"/>
          <a:chExt cx="0" cy="0"/>
        </a:xfrm>
      </p:grpSpPr>
      <p:sp>
        <p:nvSpPr>
          <p:cNvPr id="806" name="Google Shape;806;gecf8d792a2_0_31"/>
          <p:cNvSpPr/>
          <p:nvPr/>
        </p:nvSpPr>
        <p:spPr>
          <a:xfrm>
            <a:off x="4793950" y="808125"/>
            <a:ext cx="4821300" cy="4259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aphicFrame>
        <p:nvGraphicFramePr>
          <p:cNvPr id="807" name="Google Shape;807;gecf8d792a2_0_31"/>
          <p:cNvGraphicFramePr/>
          <p:nvPr/>
        </p:nvGraphicFramePr>
        <p:xfrm>
          <a:off x="952475" y="1307375"/>
          <a:ext cx="3000000" cy="3000000"/>
        </p:xfrm>
        <a:graphic>
          <a:graphicData uri="http://schemas.openxmlformats.org/drawingml/2006/table">
            <a:tbl>
              <a:tblPr>
                <a:noFill/>
                <a:tableStyleId>{8E33D860-F969-4629-B672-24AAAA32A1D3}</a:tableStyleId>
              </a:tblPr>
              <a:tblGrid>
                <a:gridCol w="2485275"/>
                <a:gridCol w="5690375"/>
              </a:tblGrid>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Identificación del Requerimiento</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RNF00</a:t>
                      </a:r>
                      <a:r>
                        <a:rPr lang="es-CO"/>
                        <a:t>8</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Nombre del requerimiento</a:t>
                      </a:r>
                      <a:endParaRPr b="1" sz="1400" u="none" cap="none" strike="noStrike"/>
                    </a:p>
                  </a:txBody>
                  <a:tcPr marT="91425" marB="91425" marR="91425" marL="91425">
                    <a:solidFill>
                      <a:srgbClr val="B7B7B7"/>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s-CO">
                          <a:highlight>
                            <a:srgbClr val="B7B7B7"/>
                          </a:highlight>
                        </a:rPr>
                        <a:t>Actualización de datos</a:t>
                      </a:r>
                      <a:endParaRPr sz="1400" u="none" cap="none" strike="noStrike">
                        <a:highlight>
                          <a:srgbClr val="B7B7B7"/>
                        </a:highlight>
                      </a:endParaRPr>
                    </a:p>
                  </a:txBody>
                  <a:tcPr marT="91425" marB="91425" marR="91425" marL="91425">
                    <a:solidFill>
                      <a:srgbClr val="B7B7B7"/>
                    </a:solidFill>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Características</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100"/>
                        <a:buFont typeface="Arial"/>
                        <a:buNone/>
                      </a:pPr>
                      <a:r>
                        <a:rPr lang="es-CO"/>
                        <a:t>Toda información modificada deberá actualizarse automáticamente y en el menor tiempo posible en las bases de datos.</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Descripción del requerimiento</a:t>
                      </a:r>
                      <a:endParaRPr b="1" sz="1400" u="none" cap="none" strike="noStrike"/>
                    </a:p>
                  </a:txBody>
                  <a:tcPr marT="91425" marB="91425" marR="91425" marL="91425">
                    <a:solidFill>
                      <a:srgbClr val="B7B7B7"/>
                    </a:solidFill>
                  </a:tcPr>
                </a:tc>
                <a:tc>
                  <a:txBody>
                    <a:bodyPr/>
                    <a:lstStyle/>
                    <a:p>
                      <a:pPr indent="0" lvl="0" marL="0" marR="0" rtl="0" algn="l">
                        <a:lnSpc>
                          <a:spcPct val="100000"/>
                        </a:lnSpc>
                        <a:spcBef>
                          <a:spcPts val="0"/>
                        </a:spcBef>
                        <a:spcAft>
                          <a:spcPts val="0"/>
                        </a:spcAft>
                        <a:buClr>
                          <a:srgbClr val="000000"/>
                        </a:buClr>
                        <a:buSzPts val="1100"/>
                        <a:buFont typeface="Arial"/>
                        <a:buNone/>
                      </a:pPr>
                      <a:r>
                        <a:rPr lang="es-CO"/>
                        <a:t>Cada que se haga una modificación el algún dato que se encuentre almacenado en las bases de datos del sistema, estos cambios deberán almacenarse en la base de datos en menos de 5 segundos.</a:t>
                      </a:r>
                      <a:endParaRPr sz="1400" u="none" cap="none" strike="noStrike"/>
                    </a:p>
                  </a:txBody>
                  <a:tcPr marT="91425" marB="91425" marR="91425" marL="91425">
                    <a:solidFill>
                      <a:srgbClr val="B7B7B7"/>
                    </a:solidFill>
                  </a:tcPr>
                </a:tc>
              </a:tr>
              <a:tr h="381000">
                <a:tc>
                  <a:txBody>
                    <a:bodyPr/>
                    <a:lstStyle/>
                    <a:p>
                      <a:pPr indent="0" lvl="0" marL="0" marR="0" rtl="0" algn="l">
                        <a:lnSpc>
                          <a:spcPct val="100000"/>
                        </a:lnSpc>
                        <a:spcBef>
                          <a:spcPts val="0"/>
                        </a:spcBef>
                        <a:spcAft>
                          <a:spcPts val="0"/>
                        </a:spcAft>
                        <a:buNone/>
                      </a:pPr>
                      <a:r>
                        <a:rPr b="1" lang="es-CO"/>
                        <a:t>Requerimientos Funcionales</a:t>
                      </a:r>
                      <a:endParaRPr b="1" sz="1400" u="none" cap="none" strike="noStrike"/>
                    </a:p>
                  </a:txBody>
                  <a:tcPr marT="91425" marB="91425" marR="91425" marL="91425">
                    <a:solidFill>
                      <a:srgbClr val="FFFFFF"/>
                    </a:solidFill>
                  </a:tcPr>
                </a:tc>
                <a:tc>
                  <a:txBody>
                    <a:bodyPr/>
                    <a:lstStyle/>
                    <a:p>
                      <a:pPr indent="0" lvl="0" marL="0" rtl="0" algn="l">
                        <a:spcBef>
                          <a:spcPts val="0"/>
                        </a:spcBef>
                        <a:spcAft>
                          <a:spcPts val="0"/>
                        </a:spcAft>
                        <a:buNone/>
                      </a:pPr>
                      <a:r>
                        <a:rPr lang="es-CO">
                          <a:solidFill>
                            <a:schemeClr val="dk1"/>
                          </a:solidFill>
                        </a:rPr>
                        <a:t>RF002, RF003, RF010</a:t>
                      </a:r>
                      <a:endParaRPr/>
                    </a:p>
                  </a:txBody>
                  <a:tcPr marT="91425" marB="91425" marR="91425" marL="91425">
                    <a:solidFill>
                      <a:srgbClr val="FFFFFF"/>
                    </a:solidFill>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Prioridad del requerimiento</a:t>
                      </a:r>
                      <a:endParaRPr b="1" sz="1400" u="none" cap="none" strike="noStrike"/>
                    </a:p>
                  </a:txBody>
                  <a:tcPr marT="91425" marB="91425" marR="91425" marL="91425">
                    <a:solidFill>
                      <a:srgbClr val="B7B7B7"/>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Alta</a:t>
                      </a:r>
                      <a:endParaRPr sz="1400" u="none" cap="none" strike="noStrike"/>
                    </a:p>
                  </a:txBody>
                  <a:tcPr marT="91425" marB="91425" marR="91425" marL="91425">
                    <a:solidFill>
                      <a:srgbClr val="B7B7B7"/>
                    </a:solidFill>
                  </a:tcPr>
                </a:tc>
              </a:tr>
            </a:tbl>
          </a:graphicData>
        </a:graphic>
      </p:graphicFrame>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1" name="Shape 811"/>
        <p:cNvGrpSpPr/>
        <p:nvPr/>
      </p:nvGrpSpPr>
      <p:grpSpPr>
        <a:xfrm>
          <a:off x="0" y="0"/>
          <a:ext cx="0" cy="0"/>
          <a:chOff x="0" y="0"/>
          <a:chExt cx="0" cy="0"/>
        </a:xfrm>
      </p:grpSpPr>
      <p:sp>
        <p:nvSpPr>
          <p:cNvPr id="812" name="Google Shape;812;gecf8d792a2_0_36"/>
          <p:cNvSpPr/>
          <p:nvPr/>
        </p:nvSpPr>
        <p:spPr>
          <a:xfrm>
            <a:off x="4793950" y="808125"/>
            <a:ext cx="4821300" cy="4259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aphicFrame>
        <p:nvGraphicFramePr>
          <p:cNvPr id="813" name="Google Shape;813;gecf8d792a2_0_36"/>
          <p:cNvGraphicFramePr/>
          <p:nvPr/>
        </p:nvGraphicFramePr>
        <p:xfrm>
          <a:off x="952475" y="1307375"/>
          <a:ext cx="3000000" cy="3000000"/>
        </p:xfrm>
        <a:graphic>
          <a:graphicData uri="http://schemas.openxmlformats.org/drawingml/2006/table">
            <a:tbl>
              <a:tblPr>
                <a:noFill/>
                <a:tableStyleId>{8E33D860-F969-4629-B672-24AAAA32A1D3}</a:tableStyleId>
              </a:tblPr>
              <a:tblGrid>
                <a:gridCol w="2485275"/>
                <a:gridCol w="5690375"/>
              </a:tblGrid>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Identificación del Requerimiento</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RNF00</a:t>
                      </a:r>
                      <a:r>
                        <a:rPr lang="es-CO"/>
                        <a:t>9</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Nombre del requerimiento</a:t>
                      </a:r>
                      <a:endParaRPr b="1" sz="1400" u="none" cap="none" strike="noStrike"/>
                    </a:p>
                  </a:txBody>
                  <a:tcPr marT="91425" marB="91425" marR="91425" marL="91425">
                    <a:solidFill>
                      <a:srgbClr val="B7B7B7"/>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s-CO">
                          <a:highlight>
                            <a:srgbClr val="B7B7B7"/>
                          </a:highlight>
                        </a:rPr>
                        <a:t>Registros nuevos</a:t>
                      </a:r>
                      <a:endParaRPr sz="1400" u="none" cap="none" strike="noStrike">
                        <a:highlight>
                          <a:srgbClr val="B7B7B7"/>
                        </a:highlight>
                      </a:endParaRPr>
                    </a:p>
                  </a:txBody>
                  <a:tcPr marT="91425" marB="91425" marR="91425" marL="91425">
                    <a:solidFill>
                      <a:srgbClr val="B7B7B7"/>
                    </a:solidFill>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Características</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100"/>
                        <a:buFont typeface="Arial"/>
                        <a:buNone/>
                      </a:pPr>
                      <a:r>
                        <a:rPr lang="es-CO"/>
                        <a:t>La información ingresada por primera vez o por nuevo registro de una nueva persona o condición, se almacenará en las base de datos lo antes posible.</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Descripción del requerimiento</a:t>
                      </a:r>
                      <a:endParaRPr b="1" sz="1400" u="none" cap="none" strike="noStrike"/>
                    </a:p>
                  </a:txBody>
                  <a:tcPr marT="91425" marB="91425" marR="91425" marL="91425">
                    <a:solidFill>
                      <a:srgbClr val="B7B7B7"/>
                    </a:solidFill>
                  </a:tcPr>
                </a:tc>
                <a:tc>
                  <a:txBody>
                    <a:bodyPr/>
                    <a:lstStyle/>
                    <a:p>
                      <a:pPr indent="0" lvl="0" marL="0" marR="0" rtl="0" algn="l">
                        <a:lnSpc>
                          <a:spcPct val="100000"/>
                        </a:lnSpc>
                        <a:spcBef>
                          <a:spcPts val="0"/>
                        </a:spcBef>
                        <a:spcAft>
                          <a:spcPts val="0"/>
                        </a:spcAft>
                        <a:buClr>
                          <a:srgbClr val="000000"/>
                        </a:buClr>
                        <a:buSzPts val="1100"/>
                        <a:buFont typeface="Arial"/>
                        <a:buNone/>
                      </a:pPr>
                      <a:r>
                        <a:rPr lang="es-CO"/>
                        <a:t>Todo dato nuevo que sea ingresado, como ventas, dinero, usuarios, deberán registrarse en un apartado específico de las bases de datos en el menor tiempo posible.</a:t>
                      </a:r>
                      <a:endParaRPr sz="1400" u="none" cap="none" strike="noStrike"/>
                    </a:p>
                  </a:txBody>
                  <a:tcPr marT="91425" marB="91425" marR="91425" marL="91425">
                    <a:solidFill>
                      <a:srgbClr val="B7B7B7"/>
                    </a:solidFill>
                  </a:tcPr>
                </a:tc>
              </a:tr>
              <a:tr h="381000">
                <a:tc>
                  <a:txBody>
                    <a:bodyPr/>
                    <a:lstStyle/>
                    <a:p>
                      <a:pPr indent="0" lvl="0" marL="0" marR="0" rtl="0" algn="l">
                        <a:lnSpc>
                          <a:spcPct val="100000"/>
                        </a:lnSpc>
                        <a:spcBef>
                          <a:spcPts val="0"/>
                        </a:spcBef>
                        <a:spcAft>
                          <a:spcPts val="0"/>
                        </a:spcAft>
                        <a:buNone/>
                      </a:pPr>
                      <a:r>
                        <a:rPr b="1" lang="es-CO"/>
                        <a:t>Requerimientos Funcionales</a:t>
                      </a:r>
                      <a:endParaRPr b="1" sz="1400" u="none" cap="none" strike="noStrike"/>
                    </a:p>
                  </a:txBody>
                  <a:tcPr marT="91425" marB="91425" marR="91425" marL="91425">
                    <a:solidFill>
                      <a:srgbClr val="FFFFFF"/>
                    </a:solidFill>
                  </a:tcPr>
                </a:tc>
                <a:tc>
                  <a:txBody>
                    <a:bodyPr/>
                    <a:lstStyle/>
                    <a:p>
                      <a:pPr indent="0" lvl="0" marL="0" rtl="0" algn="l">
                        <a:spcBef>
                          <a:spcPts val="0"/>
                        </a:spcBef>
                        <a:spcAft>
                          <a:spcPts val="0"/>
                        </a:spcAft>
                        <a:buNone/>
                      </a:pPr>
                      <a:r>
                        <a:rPr lang="es-CO">
                          <a:solidFill>
                            <a:schemeClr val="dk1"/>
                          </a:solidFill>
                        </a:rPr>
                        <a:t>RF001, RF004, RF005, RF007, RF008</a:t>
                      </a:r>
                      <a:endParaRPr/>
                    </a:p>
                  </a:txBody>
                  <a:tcPr marT="91425" marB="91425" marR="91425" marL="91425">
                    <a:solidFill>
                      <a:srgbClr val="FFFFFF"/>
                    </a:solidFill>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Prioridad del requerimiento</a:t>
                      </a:r>
                      <a:endParaRPr b="1" sz="1400" u="none" cap="none" strike="noStrike"/>
                    </a:p>
                  </a:txBody>
                  <a:tcPr marT="91425" marB="91425" marR="91425" marL="91425">
                    <a:solidFill>
                      <a:srgbClr val="B7B7B7"/>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Alta</a:t>
                      </a:r>
                      <a:endParaRPr sz="1400" u="none" cap="none" strike="noStrike"/>
                    </a:p>
                  </a:txBody>
                  <a:tcPr marT="91425" marB="91425" marR="91425" marL="91425">
                    <a:solidFill>
                      <a:srgbClr val="B7B7B7"/>
                    </a:solidFill>
                  </a:tcPr>
                </a:tc>
              </a:tr>
            </a:tbl>
          </a:graphicData>
        </a:graphic>
      </p:graphicFrame>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7" name="Shape 817"/>
        <p:cNvGrpSpPr/>
        <p:nvPr/>
      </p:nvGrpSpPr>
      <p:grpSpPr>
        <a:xfrm>
          <a:off x="0" y="0"/>
          <a:ext cx="0" cy="0"/>
          <a:chOff x="0" y="0"/>
          <a:chExt cx="0" cy="0"/>
        </a:xfrm>
      </p:grpSpPr>
      <p:sp>
        <p:nvSpPr>
          <p:cNvPr id="818" name="Google Shape;818;gecf8d792a2_0_41"/>
          <p:cNvSpPr/>
          <p:nvPr/>
        </p:nvSpPr>
        <p:spPr>
          <a:xfrm>
            <a:off x="4793950" y="808125"/>
            <a:ext cx="4821300" cy="4259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aphicFrame>
        <p:nvGraphicFramePr>
          <p:cNvPr id="819" name="Google Shape;819;gecf8d792a2_0_41"/>
          <p:cNvGraphicFramePr/>
          <p:nvPr/>
        </p:nvGraphicFramePr>
        <p:xfrm>
          <a:off x="952475" y="1307375"/>
          <a:ext cx="3000000" cy="3000000"/>
        </p:xfrm>
        <a:graphic>
          <a:graphicData uri="http://schemas.openxmlformats.org/drawingml/2006/table">
            <a:tbl>
              <a:tblPr>
                <a:noFill/>
                <a:tableStyleId>{8E33D860-F969-4629-B672-24AAAA32A1D3}</a:tableStyleId>
              </a:tblPr>
              <a:tblGrid>
                <a:gridCol w="2485275"/>
                <a:gridCol w="5690375"/>
              </a:tblGrid>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Identificación del Requerimiento</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RNF0</a:t>
                      </a:r>
                      <a:r>
                        <a:rPr lang="es-CO"/>
                        <a:t>10</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Nombre del requerimiento</a:t>
                      </a:r>
                      <a:endParaRPr b="1" sz="1400" u="none" cap="none" strike="noStrike"/>
                    </a:p>
                  </a:txBody>
                  <a:tcPr marT="91425" marB="91425" marR="91425" marL="91425">
                    <a:solidFill>
                      <a:srgbClr val="B7B7B7"/>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s-CO">
                          <a:highlight>
                            <a:srgbClr val="B7B7B7"/>
                          </a:highlight>
                        </a:rPr>
                        <a:t>Modo de uso</a:t>
                      </a:r>
                      <a:endParaRPr sz="1400" u="none" cap="none" strike="noStrike">
                        <a:highlight>
                          <a:srgbClr val="B7B7B7"/>
                        </a:highlight>
                      </a:endParaRPr>
                    </a:p>
                  </a:txBody>
                  <a:tcPr marT="91425" marB="91425" marR="91425" marL="91425">
                    <a:solidFill>
                      <a:srgbClr val="B7B7B7"/>
                    </a:solidFill>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Características</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100"/>
                        <a:buFont typeface="Arial"/>
                        <a:buNone/>
                      </a:pPr>
                      <a:r>
                        <a:rPr lang="es-CO"/>
                        <a:t>El sistema contará con la compatibilidad de uso de mouse y teclado.</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Descripción del requerimiento</a:t>
                      </a:r>
                      <a:endParaRPr b="1" sz="1400" u="none" cap="none" strike="noStrike"/>
                    </a:p>
                  </a:txBody>
                  <a:tcPr marT="91425" marB="91425" marR="91425" marL="91425">
                    <a:solidFill>
                      <a:srgbClr val="B7B7B7"/>
                    </a:solidFill>
                  </a:tcPr>
                </a:tc>
                <a:tc>
                  <a:txBody>
                    <a:bodyPr/>
                    <a:lstStyle/>
                    <a:p>
                      <a:pPr indent="0" lvl="0" marL="0" marR="0" rtl="0" algn="l">
                        <a:lnSpc>
                          <a:spcPct val="100000"/>
                        </a:lnSpc>
                        <a:spcBef>
                          <a:spcPts val="0"/>
                        </a:spcBef>
                        <a:spcAft>
                          <a:spcPts val="0"/>
                        </a:spcAft>
                        <a:buClr>
                          <a:srgbClr val="000000"/>
                        </a:buClr>
                        <a:buSzPts val="1100"/>
                        <a:buFont typeface="Arial"/>
                        <a:buNone/>
                      </a:pPr>
                      <a:r>
                        <a:rPr lang="es-CO"/>
                        <a:t>El sistema se podrá manejar con mouse y teclado para las distintas funciones que se requiera.</a:t>
                      </a:r>
                      <a:endParaRPr sz="1400" u="none" cap="none" strike="noStrike"/>
                    </a:p>
                  </a:txBody>
                  <a:tcPr marT="91425" marB="91425" marR="91425" marL="91425">
                    <a:solidFill>
                      <a:srgbClr val="B7B7B7"/>
                    </a:solidFill>
                  </a:tcPr>
                </a:tc>
              </a:tr>
              <a:tr h="381000">
                <a:tc>
                  <a:txBody>
                    <a:bodyPr/>
                    <a:lstStyle/>
                    <a:p>
                      <a:pPr indent="0" lvl="0" marL="0" marR="0" rtl="0" algn="l">
                        <a:lnSpc>
                          <a:spcPct val="100000"/>
                        </a:lnSpc>
                        <a:spcBef>
                          <a:spcPts val="0"/>
                        </a:spcBef>
                        <a:spcAft>
                          <a:spcPts val="0"/>
                        </a:spcAft>
                        <a:buNone/>
                      </a:pPr>
                      <a:r>
                        <a:rPr b="1" lang="es-CO"/>
                        <a:t>Requerimientos Funcionales</a:t>
                      </a:r>
                      <a:endParaRPr b="1" sz="1400" u="none" cap="none" strike="noStrike"/>
                    </a:p>
                  </a:txBody>
                  <a:tcPr marT="91425" marB="91425" marR="91425" marL="91425">
                    <a:solidFill>
                      <a:srgbClr val="FFFFFF"/>
                    </a:solidFill>
                  </a:tcPr>
                </a:tc>
                <a:tc>
                  <a:txBody>
                    <a:bodyPr/>
                    <a:lstStyle/>
                    <a:p>
                      <a:pPr indent="0" lvl="0" marL="0" rtl="0" algn="l">
                        <a:spcBef>
                          <a:spcPts val="0"/>
                        </a:spcBef>
                        <a:spcAft>
                          <a:spcPts val="0"/>
                        </a:spcAft>
                        <a:buNone/>
                      </a:pPr>
                      <a:r>
                        <a:rPr lang="es-CO">
                          <a:solidFill>
                            <a:schemeClr val="dk1"/>
                          </a:solidFill>
                        </a:rPr>
                        <a:t>RF001, RF002, RF003, RF004, RF005, RF006, RF007, RF008, RF009, RF010, RF011, RF012, RF013</a:t>
                      </a:r>
                      <a:endParaRPr/>
                    </a:p>
                  </a:txBody>
                  <a:tcPr marT="91425" marB="91425" marR="91425" marL="91425">
                    <a:solidFill>
                      <a:srgbClr val="FFFFFF"/>
                    </a:solidFill>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Prioridad del requerimiento</a:t>
                      </a:r>
                      <a:endParaRPr b="1" sz="1400" u="none" cap="none" strike="noStrike"/>
                    </a:p>
                  </a:txBody>
                  <a:tcPr marT="91425" marB="91425" marR="91425" marL="91425">
                    <a:solidFill>
                      <a:srgbClr val="B7B7B7"/>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Alta</a:t>
                      </a:r>
                      <a:endParaRPr sz="1400" u="none" cap="none" strike="noStrike"/>
                    </a:p>
                  </a:txBody>
                  <a:tcPr marT="91425" marB="91425" marR="91425" marL="91425">
                    <a:solidFill>
                      <a:srgbClr val="B7B7B7"/>
                    </a:solidFill>
                  </a:tcPr>
                </a:tc>
              </a:tr>
            </a:tbl>
          </a:graphicData>
        </a:graphic>
      </p:graphicFrame>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3" name="Shape 823"/>
        <p:cNvGrpSpPr/>
        <p:nvPr/>
      </p:nvGrpSpPr>
      <p:grpSpPr>
        <a:xfrm>
          <a:off x="0" y="0"/>
          <a:ext cx="0" cy="0"/>
          <a:chOff x="0" y="0"/>
          <a:chExt cx="0" cy="0"/>
        </a:xfrm>
      </p:grpSpPr>
      <p:sp>
        <p:nvSpPr>
          <p:cNvPr id="824" name="Google Shape;824;gf0b98326a7_0_10"/>
          <p:cNvSpPr/>
          <p:nvPr/>
        </p:nvSpPr>
        <p:spPr>
          <a:xfrm>
            <a:off x="274325" y="1180800"/>
            <a:ext cx="4081200" cy="12219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2400"/>
              <a:buFont typeface="Arial"/>
              <a:buNone/>
            </a:pPr>
            <a:r>
              <a:rPr b="1" i="0" lang="es-CO" sz="2500" u="none" cap="none" strike="noStrike">
                <a:solidFill>
                  <a:srgbClr val="000000"/>
                </a:solidFill>
                <a:latin typeface="Montserrat"/>
                <a:ea typeface="Montserrat"/>
                <a:cs typeface="Montserrat"/>
                <a:sym typeface="Montserrat"/>
              </a:rPr>
              <a:t>Diagramas de casos UML</a:t>
            </a:r>
            <a:endParaRPr b="1" i="0" sz="2500" u="none" cap="none" strike="noStrike">
              <a:solidFill>
                <a:srgbClr val="000000"/>
              </a:solidFill>
              <a:latin typeface="Montserrat"/>
              <a:ea typeface="Montserrat"/>
              <a:cs typeface="Montserrat"/>
              <a:sym typeface="Montserrat"/>
            </a:endParaRPr>
          </a:p>
        </p:txBody>
      </p:sp>
      <p:sp>
        <p:nvSpPr>
          <p:cNvPr id="825" name="Google Shape;825;gf0b98326a7_0_10"/>
          <p:cNvSpPr/>
          <p:nvPr/>
        </p:nvSpPr>
        <p:spPr>
          <a:xfrm>
            <a:off x="4793950" y="808125"/>
            <a:ext cx="4821300" cy="4259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826" name="Google Shape;826;gf0b98326a7_0_10"/>
          <p:cNvPicPr preferRelativeResize="0"/>
          <p:nvPr/>
        </p:nvPicPr>
        <p:blipFill rotWithShape="1">
          <a:blip r:embed="rId3">
            <a:alphaModFix/>
          </a:blip>
          <a:srcRect b="0" l="0" r="0" t="0"/>
          <a:stretch/>
        </p:blipFill>
        <p:spPr>
          <a:xfrm>
            <a:off x="0" y="4149150"/>
            <a:ext cx="1911027" cy="1521400"/>
          </a:xfrm>
          <a:prstGeom prst="rect">
            <a:avLst/>
          </a:prstGeom>
          <a:noFill/>
          <a:ln>
            <a:noFill/>
          </a:ln>
        </p:spPr>
      </p:pic>
      <p:pic>
        <p:nvPicPr>
          <p:cNvPr id="827" name="Google Shape;827;gf0b98326a7_0_10"/>
          <p:cNvPicPr preferRelativeResize="0"/>
          <p:nvPr/>
        </p:nvPicPr>
        <p:blipFill rotWithShape="1">
          <a:blip r:embed="rId4">
            <a:alphaModFix/>
          </a:blip>
          <a:srcRect b="0" l="0" r="0" t="0"/>
          <a:stretch/>
        </p:blipFill>
        <p:spPr>
          <a:xfrm>
            <a:off x="5915539" y="1546213"/>
            <a:ext cx="2578124" cy="2578124"/>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1" name="Shape 831"/>
        <p:cNvGrpSpPr/>
        <p:nvPr/>
      </p:nvGrpSpPr>
      <p:grpSpPr>
        <a:xfrm>
          <a:off x="0" y="0"/>
          <a:ext cx="0" cy="0"/>
          <a:chOff x="0" y="0"/>
          <a:chExt cx="0" cy="0"/>
        </a:xfrm>
      </p:grpSpPr>
      <p:sp>
        <p:nvSpPr>
          <p:cNvPr id="832" name="Google Shape;832;gef14db9d07_0_1"/>
          <p:cNvSpPr/>
          <p:nvPr/>
        </p:nvSpPr>
        <p:spPr>
          <a:xfrm>
            <a:off x="274320" y="1180800"/>
            <a:ext cx="3382800" cy="3948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2400"/>
              <a:buFont typeface="Arial"/>
              <a:buNone/>
            </a:pPr>
            <a:r>
              <a:rPr b="1" i="0" lang="es-CO" sz="2400" u="none" cap="none" strike="noStrike">
                <a:solidFill>
                  <a:srgbClr val="000000"/>
                </a:solidFill>
                <a:latin typeface="Arial"/>
                <a:ea typeface="Arial"/>
                <a:cs typeface="Arial"/>
                <a:sym typeface="Arial"/>
              </a:rPr>
              <a:t>Thank you for your atention!</a:t>
            </a:r>
            <a:endParaRPr b="1" i="0" sz="2400" u="none" cap="none" strike="noStrike">
              <a:solidFill>
                <a:srgbClr val="000000"/>
              </a:solidFill>
              <a:latin typeface="Arial"/>
              <a:ea typeface="Arial"/>
              <a:cs typeface="Arial"/>
              <a:sym typeface="Arial"/>
            </a:endParaRPr>
          </a:p>
        </p:txBody>
      </p:sp>
      <p:pic>
        <p:nvPicPr>
          <p:cNvPr id="833" name="Google Shape;833;gef14db9d07_0_1"/>
          <p:cNvPicPr preferRelativeResize="0"/>
          <p:nvPr/>
        </p:nvPicPr>
        <p:blipFill rotWithShape="1">
          <a:blip r:embed="rId3">
            <a:alphaModFix/>
          </a:blip>
          <a:srcRect b="0" l="0" r="0" t="0"/>
          <a:stretch/>
        </p:blipFill>
        <p:spPr>
          <a:xfrm>
            <a:off x="182880" y="5198400"/>
            <a:ext cx="1371600" cy="300960"/>
          </a:xfrm>
          <a:prstGeom prst="rect">
            <a:avLst/>
          </a:prstGeom>
          <a:noFill/>
          <a:ln>
            <a:noFill/>
          </a:ln>
        </p:spPr>
      </p:pic>
      <p:sp>
        <p:nvSpPr>
          <p:cNvPr id="834" name="Google Shape;834;gef14db9d07_0_1"/>
          <p:cNvSpPr/>
          <p:nvPr/>
        </p:nvSpPr>
        <p:spPr>
          <a:xfrm>
            <a:off x="4793950" y="808125"/>
            <a:ext cx="4821300" cy="4259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835" name="Google Shape;835;gef14db9d07_0_1"/>
          <p:cNvPicPr preferRelativeResize="0"/>
          <p:nvPr/>
        </p:nvPicPr>
        <p:blipFill rotWithShape="1">
          <a:blip r:embed="rId4">
            <a:alphaModFix/>
          </a:blip>
          <a:srcRect b="0" l="0" r="0" t="0"/>
          <a:stretch/>
        </p:blipFill>
        <p:spPr>
          <a:xfrm>
            <a:off x="5317375" y="867175"/>
            <a:ext cx="3990861" cy="3790149"/>
          </a:xfrm>
          <a:prstGeom prst="rect">
            <a:avLst/>
          </a:prstGeom>
          <a:noFill/>
          <a:ln>
            <a:noFill/>
          </a:ln>
        </p:spPr>
      </p:pic>
      <p:pic>
        <p:nvPicPr>
          <p:cNvPr id="836" name="Google Shape;836;gef14db9d07_0_1"/>
          <p:cNvPicPr preferRelativeResize="0"/>
          <p:nvPr/>
        </p:nvPicPr>
        <p:blipFill rotWithShape="1">
          <a:blip r:embed="rId5">
            <a:alphaModFix/>
          </a:blip>
          <a:srcRect b="0" l="0" r="0" t="0"/>
          <a:stretch/>
        </p:blipFill>
        <p:spPr>
          <a:xfrm>
            <a:off x="3657125" y="227600"/>
            <a:ext cx="1911027" cy="15214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 name="Shape 526"/>
        <p:cNvGrpSpPr/>
        <p:nvPr/>
      </p:nvGrpSpPr>
      <p:grpSpPr>
        <a:xfrm>
          <a:off x="0" y="0"/>
          <a:ext cx="0" cy="0"/>
          <a:chOff x="0" y="0"/>
          <a:chExt cx="0" cy="0"/>
        </a:xfrm>
      </p:grpSpPr>
      <p:sp>
        <p:nvSpPr>
          <p:cNvPr id="527" name="Google Shape;527;p4"/>
          <p:cNvSpPr txBox="1"/>
          <p:nvPr/>
        </p:nvSpPr>
        <p:spPr>
          <a:xfrm>
            <a:off x="91440" y="1158840"/>
            <a:ext cx="3383280" cy="748440"/>
          </a:xfrm>
          <a:prstGeom prst="rect">
            <a:avLst/>
          </a:prstGeom>
          <a:noFill/>
          <a:ln>
            <a:noFill/>
          </a:ln>
        </p:spPr>
        <p:txBody>
          <a:bodyPr anchorCtr="0" anchor="t" bIns="45000" lIns="90000" spcFirstLastPara="1" rIns="90000" wrap="square" tIns="45000">
            <a:noAutofit/>
          </a:bodyPr>
          <a:lstStyle/>
          <a:p>
            <a:pPr indent="0" lvl="0" marL="0" marR="0" rtl="0" algn="just">
              <a:lnSpc>
                <a:spcPct val="100000"/>
              </a:lnSpc>
              <a:spcBef>
                <a:spcPts val="0"/>
              </a:spcBef>
              <a:spcAft>
                <a:spcPts val="0"/>
              </a:spcAft>
              <a:buClr>
                <a:srgbClr val="000000"/>
              </a:buClr>
              <a:buSzPts val="1200"/>
              <a:buFont typeface="Arial"/>
              <a:buNone/>
            </a:pPr>
            <a:r>
              <a:rPr b="0" i="0" lang="es-CO" sz="1200" u="none" cap="none" strike="noStrike">
                <a:solidFill>
                  <a:srgbClr val="666666"/>
                </a:solidFill>
                <a:latin typeface="Arial"/>
                <a:ea typeface="Arial"/>
                <a:cs typeface="Arial"/>
                <a:sym typeface="Arial"/>
              </a:rPr>
              <a:t>Evaluar los elementos y herramientas necesarias para prestar un servicio de calidad.  </a:t>
            </a:r>
            <a:endParaRPr b="0" i="0" sz="1200" u="none" cap="none" strike="noStrike">
              <a:solidFill>
                <a:srgbClr val="000000"/>
              </a:solidFill>
              <a:latin typeface="Arial"/>
              <a:ea typeface="Arial"/>
              <a:cs typeface="Arial"/>
              <a:sym typeface="Arial"/>
            </a:endParaRPr>
          </a:p>
        </p:txBody>
      </p:sp>
      <p:sp>
        <p:nvSpPr>
          <p:cNvPr id="528" name="Google Shape;528;p4"/>
          <p:cNvSpPr txBox="1"/>
          <p:nvPr/>
        </p:nvSpPr>
        <p:spPr>
          <a:xfrm>
            <a:off x="91328" y="731525"/>
            <a:ext cx="3383400" cy="401400"/>
          </a:xfrm>
          <a:prstGeom prst="rect">
            <a:avLst/>
          </a:prstGeom>
          <a:noFill/>
          <a:ln>
            <a:noFill/>
          </a:ln>
        </p:spPr>
        <p:txBody>
          <a:bodyPr anchorCtr="0" anchor="t" bIns="45000" lIns="90000" spcFirstLastPara="1" rIns="90000" wrap="square" tIns="45000">
            <a:noAutofit/>
          </a:bodyPr>
          <a:lstStyle/>
          <a:p>
            <a:pPr indent="0" lvl="0" marL="0" marR="0" rtl="0" algn="ctr">
              <a:lnSpc>
                <a:spcPct val="100000"/>
              </a:lnSpc>
              <a:spcBef>
                <a:spcPts val="0"/>
              </a:spcBef>
              <a:spcAft>
                <a:spcPts val="0"/>
              </a:spcAft>
              <a:buClr>
                <a:srgbClr val="000000"/>
              </a:buClr>
              <a:buSzPts val="1800"/>
              <a:buFont typeface="Arial"/>
              <a:buNone/>
            </a:pPr>
            <a:r>
              <a:rPr b="1" i="0" lang="es-CO" sz="1800" u="none" cap="none" strike="noStrike">
                <a:solidFill>
                  <a:srgbClr val="000000"/>
                </a:solidFill>
                <a:latin typeface="Arial"/>
                <a:ea typeface="Arial"/>
                <a:cs typeface="Arial"/>
                <a:sym typeface="Arial"/>
              </a:rPr>
              <a:t>#1</a:t>
            </a:r>
            <a:endParaRPr b="0" i="0" sz="1800" u="none" cap="none" strike="noStrike">
              <a:solidFill>
                <a:srgbClr val="000000"/>
              </a:solidFill>
              <a:latin typeface="Arial"/>
              <a:ea typeface="Arial"/>
              <a:cs typeface="Arial"/>
              <a:sym typeface="Arial"/>
            </a:endParaRPr>
          </a:p>
        </p:txBody>
      </p:sp>
      <p:sp>
        <p:nvSpPr>
          <p:cNvPr id="529" name="Google Shape;529;p4"/>
          <p:cNvSpPr txBox="1"/>
          <p:nvPr/>
        </p:nvSpPr>
        <p:spPr>
          <a:xfrm>
            <a:off x="109800" y="2639520"/>
            <a:ext cx="3383280" cy="1060920"/>
          </a:xfrm>
          <a:prstGeom prst="rect">
            <a:avLst/>
          </a:prstGeom>
          <a:noFill/>
          <a:ln>
            <a:noFill/>
          </a:ln>
        </p:spPr>
        <p:txBody>
          <a:bodyPr anchorCtr="0" anchor="t" bIns="45000" lIns="90000" spcFirstLastPara="1" rIns="90000" wrap="square" tIns="45000">
            <a:noAutofit/>
          </a:bodyPr>
          <a:lstStyle/>
          <a:p>
            <a:pPr indent="0" lvl="0" marL="0" marR="0" rtl="0" algn="just">
              <a:lnSpc>
                <a:spcPct val="100000"/>
              </a:lnSpc>
              <a:spcBef>
                <a:spcPts val="0"/>
              </a:spcBef>
              <a:spcAft>
                <a:spcPts val="0"/>
              </a:spcAft>
              <a:buClr>
                <a:srgbClr val="000000"/>
              </a:buClr>
              <a:buSzPts val="1200"/>
              <a:buFont typeface="Arial"/>
              <a:buNone/>
            </a:pPr>
            <a:r>
              <a:rPr b="0" i="0" lang="es-CO" sz="1200" u="none" cap="none" strike="noStrike">
                <a:solidFill>
                  <a:srgbClr val="666666"/>
                </a:solidFill>
                <a:latin typeface="Arial"/>
                <a:ea typeface="Arial"/>
                <a:cs typeface="Arial"/>
                <a:sym typeface="Arial"/>
              </a:rPr>
              <a:t>Cubrir una necesidad de forma inmediata y segura, proporcionando una buena experiencia al cliente durante su compra.</a:t>
            </a:r>
            <a:endParaRPr b="0" i="0" sz="1200" u="none" cap="none" strike="noStrike">
              <a:solidFill>
                <a:srgbClr val="000000"/>
              </a:solidFill>
              <a:latin typeface="Arial"/>
              <a:ea typeface="Arial"/>
              <a:cs typeface="Arial"/>
              <a:sym typeface="Arial"/>
            </a:endParaRPr>
          </a:p>
        </p:txBody>
      </p:sp>
      <p:sp>
        <p:nvSpPr>
          <p:cNvPr id="530" name="Google Shape;530;p4"/>
          <p:cNvSpPr txBox="1"/>
          <p:nvPr/>
        </p:nvSpPr>
        <p:spPr>
          <a:xfrm>
            <a:off x="109797" y="2212200"/>
            <a:ext cx="3383400" cy="401400"/>
          </a:xfrm>
          <a:prstGeom prst="rect">
            <a:avLst/>
          </a:prstGeom>
          <a:noFill/>
          <a:ln>
            <a:noFill/>
          </a:ln>
        </p:spPr>
        <p:txBody>
          <a:bodyPr anchorCtr="0" anchor="t" bIns="45000" lIns="90000" spcFirstLastPara="1" rIns="90000" wrap="square" tIns="45000">
            <a:noAutofit/>
          </a:bodyPr>
          <a:lstStyle/>
          <a:p>
            <a:pPr indent="0" lvl="0" marL="0" marR="0" rtl="0" algn="ctr">
              <a:lnSpc>
                <a:spcPct val="100000"/>
              </a:lnSpc>
              <a:spcBef>
                <a:spcPts val="0"/>
              </a:spcBef>
              <a:spcAft>
                <a:spcPts val="0"/>
              </a:spcAft>
              <a:buClr>
                <a:srgbClr val="000000"/>
              </a:buClr>
              <a:buSzPts val="1800"/>
              <a:buFont typeface="Arial"/>
              <a:buNone/>
            </a:pPr>
            <a:r>
              <a:rPr b="1" i="0" lang="es-CO" sz="1800" u="none" cap="none" strike="noStrike">
                <a:solidFill>
                  <a:srgbClr val="000000"/>
                </a:solidFill>
                <a:latin typeface="Arial"/>
                <a:ea typeface="Arial"/>
                <a:cs typeface="Arial"/>
                <a:sym typeface="Arial"/>
              </a:rPr>
              <a:t>#2</a:t>
            </a:r>
            <a:endParaRPr b="0" i="0" sz="1800" u="none" cap="none" strike="noStrike">
              <a:solidFill>
                <a:srgbClr val="000000"/>
              </a:solidFill>
              <a:latin typeface="Arial"/>
              <a:ea typeface="Arial"/>
              <a:cs typeface="Arial"/>
              <a:sym typeface="Arial"/>
            </a:endParaRPr>
          </a:p>
        </p:txBody>
      </p:sp>
      <p:sp>
        <p:nvSpPr>
          <p:cNvPr id="531" name="Google Shape;531;p4"/>
          <p:cNvSpPr txBox="1"/>
          <p:nvPr/>
        </p:nvSpPr>
        <p:spPr>
          <a:xfrm>
            <a:off x="91440" y="4097880"/>
            <a:ext cx="3383400" cy="748500"/>
          </a:xfrm>
          <a:prstGeom prst="rect">
            <a:avLst/>
          </a:prstGeom>
          <a:noFill/>
          <a:ln>
            <a:noFill/>
          </a:ln>
        </p:spPr>
        <p:txBody>
          <a:bodyPr anchorCtr="0" anchor="t" bIns="45000" lIns="90000" spcFirstLastPara="1" rIns="90000" wrap="square" tIns="45000">
            <a:noAutofit/>
          </a:bodyPr>
          <a:lstStyle/>
          <a:p>
            <a:pPr indent="0" lvl="0" marL="0" marR="0" rtl="0" algn="just">
              <a:lnSpc>
                <a:spcPct val="100000"/>
              </a:lnSpc>
              <a:spcBef>
                <a:spcPts val="0"/>
              </a:spcBef>
              <a:spcAft>
                <a:spcPts val="0"/>
              </a:spcAft>
              <a:buClr>
                <a:srgbClr val="000000"/>
              </a:buClr>
              <a:buSzPts val="1200"/>
              <a:buFont typeface="Arial"/>
              <a:buNone/>
            </a:pPr>
            <a:r>
              <a:rPr b="0" i="0" lang="es-CO" sz="1200" u="none" cap="none" strike="noStrike">
                <a:solidFill>
                  <a:srgbClr val="666666"/>
                </a:solidFill>
                <a:latin typeface="Arial"/>
                <a:ea typeface="Arial"/>
                <a:cs typeface="Arial"/>
                <a:sym typeface="Arial"/>
              </a:rPr>
              <a:t>Fomentar una relación de fidelidad y confianza con los sistemas automatizados que colaboran a un mejor manejo de una empresa.</a:t>
            </a:r>
            <a:endParaRPr b="0" i="0" sz="1200" u="none" cap="none" strike="noStrike">
              <a:solidFill>
                <a:srgbClr val="000000"/>
              </a:solidFill>
              <a:latin typeface="Arial"/>
              <a:ea typeface="Arial"/>
              <a:cs typeface="Arial"/>
              <a:sym typeface="Arial"/>
            </a:endParaRPr>
          </a:p>
        </p:txBody>
      </p:sp>
      <p:sp>
        <p:nvSpPr>
          <p:cNvPr id="532" name="Google Shape;532;p4"/>
          <p:cNvSpPr txBox="1"/>
          <p:nvPr/>
        </p:nvSpPr>
        <p:spPr>
          <a:xfrm>
            <a:off x="91300" y="3670550"/>
            <a:ext cx="3383400" cy="401400"/>
          </a:xfrm>
          <a:prstGeom prst="rect">
            <a:avLst/>
          </a:prstGeom>
          <a:noFill/>
          <a:ln>
            <a:noFill/>
          </a:ln>
        </p:spPr>
        <p:txBody>
          <a:bodyPr anchorCtr="0" anchor="t" bIns="45000" lIns="90000" spcFirstLastPara="1" rIns="90000" wrap="square" tIns="45000">
            <a:noAutofit/>
          </a:bodyPr>
          <a:lstStyle/>
          <a:p>
            <a:pPr indent="0" lvl="0" marL="0" marR="0" rtl="0" algn="ctr">
              <a:lnSpc>
                <a:spcPct val="100000"/>
              </a:lnSpc>
              <a:spcBef>
                <a:spcPts val="0"/>
              </a:spcBef>
              <a:spcAft>
                <a:spcPts val="0"/>
              </a:spcAft>
              <a:buClr>
                <a:srgbClr val="000000"/>
              </a:buClr>
              <a:buSzPts val="1800"/>
              <a:buFont typeface="Arial"/>
              <a:buNone/>
            </a:pPr>
            <a:r>
              <a:rPr b="1" i="0" lang="es-CO" sz="1800" u="none" cap="none" strike="noStrike">
                <a:solidFill>
                  <a:srgbClr val="000000"/>
                </a:solidFill>
                <a:latin typeface="Arial"/>
                <a:ea typeface="Arial"/>
                <a:cs typeface="Arial"/>
                <a:sym typeface="Arial"/>
              </a:rPr>
              <a:t>#3</a:t>
            </a:r>
            <a:endParaRPr b="0" i="0" sz="1800" u="none" cap="none" strike="noStrike">
              <a:solidFill>
                <a:srgbClr val="000000"/>
              </a:solidFill>
              <a:latin typeface="Arial"/>
              <a:ea typeface="Arial"/>
              <a:cs typeface="Arial"/>
              <a:sym typeface="Arial"/>
            </a:endParaRPr>
          </a:p>
        </p:txBody>
      </p:sp>
      <p:sp>
        <p:nvSpPr>
          <p:cNvPr id="533" name="Google Shape;533;p4"/>
          <p:cNvSpPr txBox="1"/>
          <p:nvPr/>
        </p:nvSpPr>
        <p:spPr>
          <a:xfrm>
            <a:off x="6498200" y="2613597"/>
            <a:ext cx="3383400" cy="10608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1200"/>
              <a:buFont typeface="Arial"/>
              <a:buNone/>
            </a:pPr>
            <a:r>
              <a:rPr b="0" i="0" lang="es-CO" sz="1200" u="none" cap="none" strike="noStrike">
                <a:solidFill>
                  <a:srgbClr val="666666"/>
                </a:solidFill>
                <a:latin typeface="Arial"/>
                <a:ea typeface="Arial"/>
                <a:cs typeface="Arial"/>
                <a:sym typeface="Arial"/>
              </a:rPr>
              <a:t>Implementar un sistema de inventarios que permita mayor competitividad con estrategias que permitan la venta de productos de calidad y un manejo eficiente del producto que se tiene, además de un manejo contable diario entre cantidad de producto y dinero.</a:t>
            </a:r>
            <a:endParaRPr b="0" i="0" sz="1200" u="none" cap="none" strike="noStrike">
              <a:solidFill>
                <a:srgbClr val="000000"/>
              </a:solidFill>
              <a:latin typeface="Arial"/>
              <a:ea typeface="Arial"/>
              <a:cs typeface="Arial"/>
              <a:sym typeface="Arial"/>
            </a:endParaRPr>
          </a:p>
        </p:txBody>
      </p:sp>
      <p:sp>
        <p:nvSpPr>
          <p:cNvPr id="534" name="Google Shape;534;p4"/>
          <p:cNvSpPr txBox="1"/>
          <p:nvPr/>
        </p:nvSpPr>
        <p:spPr>
          <a:xfrm>
            <a:off x="6889715" y="998990"/>
            <a:ext cx="2011800" cy="401400"/>
          </a:xfrm>
          <a:prstGeom prst="rect">
            <a:avLst/>
          </a:prstGeom>
          <a:noFill/>
          <a:ln>
            <a:noFill/>
          </a:ln>
        </p:spPr>
        <p:txBody>
          <a:bodyPr anchorCtr="0" anchor="t" bIns="45000" lIns="90000" spcFirstLastPara="1" rIns="90000" wrap="square" tIns="450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35" name="Google Shape;535;p4"/>
          <p:cNvSpPr/>
          <p:nvPr/>
        </p:nvSpPr>
        <p:spPr>
          <a:xfrm flipH="1" rot="1584902">
            <a:off x="4708684" y="1234427"/>
            <a:ext cx="1782432" cy="450172"/>
          </a:xfrm>
          <a:prstGeom prst="flowChartInputOutput">
            <a:avLst/>
          </a:prstGeom>
          <a:solidFill>
            <a:srgbClr val="8F3E3E"/>
          </a:solidFill>
          <a:ln cap="flat" cmpd="sng" w="9525">
            <a:solidFill>
              <a:srgbClr val="8F3E3E"/>
            </a:solidFill>
            <a:prstDash val="lg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s-CO" sz="1400" u="none" cap="none" strike="noStrike">
                <a:solidFill>
                  <a:srgbClr val="FFFFFF"/>
                </a:solidFill>
                <a:latin typeface="Arial"/>
                <a:ea typeface="Arial"/>
                <a:cs typeface="Arial"/>
                <a:sym typeface="Arial"/>
              </a:rPr>
              <a:t>Objetivo</a:t>
            </a:r>
            <a:endParaRPr b="1" i="0" sz="1400" u="none" cap="none" strike="noStrike">
              <a:solidFill>
                <a:srgbClr val="FFFFFF"/>
              </a:solidFill>
              <a:latin typeface="Arial"/>
              <a:ea typeface="Arial"/>
              <a:cs typeface="Arial"/>
              <a:sym typeface="Arial"/>
            </a:endParaRPr>
          </a:p>
          <a:p>
            <a:pPr indent="0" lvl="0" marL="0" marR="0" rtl="0" algn="r">
              <a:lnSpc>
                <a:spcPct val="100000"/>
              </a:lnSpc>
              <a:spcBef>
                <a:spcPts val="0"/>
              </a:spcBef>
              <a:spcAft>
                <a:spcPts val="0"/>
              </a:spcAft>
              <a:buClr>
                <a:srgbClr val="000000"/>
              </a:buClr>
              <a:buSzPts val="1400"/>
              <a:buFont typeface="Arial"/>
              <a:buNone/>
            </a:pPr>
            <a:r>
              <a:rPr b="1" i="0" lang="es-CO" sz="1400" u="none" cap="none" strike="noStrike">
                <a:solidFill>
                  <a:srgbClr val="FFFFFF"/>
                </a:solidFill>
                <a:latin typeface="Arial"/>
                <a:ea typeface="Arial"/>
                <a:cs typeface="Arial"/>
                <a:sym typeface="Arial"/>
              </a:rPr>
              <a:t>General</a:t>
            </a:r>
            <a:endParaRPr b="1" i="0" sz="1400" u="none" cap="none" strike="noStrike">
              <a:solidFill>
                <a:srgbClr val="FFFFFF"/>
              </a:solidFill>
              <a:latin typeface="Arial"/>
              <a:ea typeface="Arial"/>
              <a:cs typeface="Arial"/>
              <a:sym typeface="Arial"/>
            </a:endParaRPr>
          </a:p>
        </p:txBody>
      </p:sp>
      <p:sp>
        <p:nvSpPr>
          <p:cNvPr id="536" name="Google Shape;536;p4"/>
          <p:cNvSpPr/>
          <p:nvPr/>
        </p:nvSpPr>
        <p:spPr>
          <a:xfrm flipH="1" rot="1584910">
            <a:off x="3781992" y="1503375"/>
            <a:ext cx="1793767" cy="450175"/>
          </a:xfrm>
          <a:prstGeom prst="flowChartInputOutput">
            <a:avLst/>
          </a:prstGeom>
          <a:solidFill>
            <a:srgbClr val="3C5D5B"/>
          </a:solidFill>
          <a:ln cap="flat" cmpd="sng" w="9525">
            <a:solidFill>
              <a:srgbClr val="3C5D5B"/>
            </a:solidFill>
            <a:prstDash val="lg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1" i="0" lang="es-CO" sz="1200" u="none" cap="none" strike="noStrike">
                <a:solidFill>
                  <a:srgbClr val="FFFFFF"/>
                </a:solidFill>
                <a:latin typeface="Arial"/>
                <a:ea typeface="Arial"/>
                <a:cs typeface="Arial"/>
                <a:sym typeface="Arial"/>
              </a:rPr>
              <a:t>Objetivos</a:t>
            </a:r>
            <a:endParaRPr b="1" i="0" sz="1200" u="none" cap="none" strike="noStrike">
              <a:solidFill>
                <a:srgbClr val="FFFFFF"/>
              </a:solidFill>
              <a:latin typeface="Arial"/>
              <a:ea typeface="Arial"/>
              <a:cs typeface="Arial"/>
              <a:sym typeface="Arial"/>
            </a:endParaRPr>
          </a:p>
          <a:p>
            <a:pPr indent="0" lvl="0" marL="0" marR="0" rtl="0" algn="r">
              <a:lnSpc>
                <a:spcPct val="100000"/>
              </a:lnSpc>
              <a:spcBef>
                <a:spcPts val="0"/>
              </a:spcBef>
              <a:spcAft>
                <a:spcPts val="0"/>
              </a:spcAft>
              <a:buClr>
                <a:srgbClr val="000000"/>
              </a:buClr>
              <a:buSzPts val="1200"/>
              <a:buFont typeface="Arial"/>
              <a:buNone/>
            </a:pPr>
            <a:r>
              <a:rPr b="1" i="0" lang="es-CO" sz="1200" u="none" cap="none" strike="noStrike">
                <a:solidFill>
                  <a:srgbClr val="FFFFFF"/>
                </a:solidFill>
                <a:latin typeface="Arial"/>
                <a:ea typeface="Arial"/>
                <a:cs typeface="Arial"/>
                <a:sym typeface="Arial"/>
              </a:rPr>
              <a:t>Específicos</a:t>
            </a:r>
            <a:endParaRPr b="1" i="0" sz="1200" u="none" cap="none" strike="noStrike">
              <a:solidFill>
                <a:srgbClr val="FFFFFF"/>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0" name="Shape 540"/>
        <p:cNvGrpSpPr/>
        <p:nvPr/>
      </p:nvGrpSpPr>
      <p:grpSpPr>
        <a:xfrm>
          <a:off x="0" y="0"/>
          <a:ext cx="0" cy="0"/>
          <a:chOff x="0" y="0"/>
          <a:chExt cx="0" cy="0"/>
        </a:xfrm>
      </p:grpSpPr>
      <p:sp>
        <p:nvSpPr>
          <p:cNvPr id="541" name="Google Shape;541;p6"/>
          <p:cNvSpPr txBox="1"/>
          <p:nvPr/>
        </p:nvSpPr>
        <p:spPr>
          <a:xfrm>
            <a:off x="1427450" y="861850"/>
            <a:ext cx="1979700" cy="8454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2300"/>
              <a:buFont typeface="Arial"/>
              <a:buNone/>
            </a:pPr>
            <a:r>
              <a:rPr b="0" i="0" lang="es-CO" sz="2300" u="none" cap="none" strike="noStrike">
                <a:solidFill>
                  <a:srgbClr val="333333"/>
                </a:solidFill>
                <a:highlight>
                  <a:srgbClr val="FFFFFF"/>
                </a:highlight>
                <a:latin typeface="Arial"/>
                <a:ea typeface="Arial"/>
                <a:cs typeface="Arial"/>
                <a:sym typeface="Arial"/>
              </a:rPr>
              <a:t> </a:t>
            </a:r>
            <a:r>
              <a:rPr b="1" i="0" lang="es-CO" sz="2300" u="none" cap="none" strike="noStrike">
                <a:solidFill>
                  <a:srgbClr val="333333"/>
                </a:solidFill>
                <a:highlight>
                  <a:srgbClr val="FFFFFF"/>
                </a:highlight>
                <a:latin typeface="Arial"/>
                <a:ea typeface="Arial"/>
                <a:cs typeface="Arial"/>
                <a:sym typeface="Arial"/>
              </a:rPr>
              <a:t>¿Por qué se va a hacer?</a:t>
            </a:r>
            <a:endParaRPr b="1" i="0" sz="3200" u="none" cap="none" strike="noStrike">
              <a:solidFill>
                <a:srgbClr val="000000"/>
              </a:solidFill>
              <a:latin typeface="Arial"/>
              <a:ea typeface="Arial"/>
              <a:cs typeface="Arial"/>
              <a:sym typeface="Arial"/>
            </a:endParaRPr>
          </a:p>
        </p:txBody>
      </p:sp>
      <p:sp>
        <p:nvSpPr>
          <p:cNvPr id="542" name="Google Shape;542;p6"/>
          <p:cNvSpPr txBox="1"/>
          <p:nvPr/>
        </p:nvSpPr>
        <p:spPr>
          <a:xfrm>
            <a:off x="3407150" y="3388950"/>
            <a:ext cx="2046000" cy="9243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2300"/>
              <a:buFont typeface="Arial"/>
              <a:buNone/>
            </a:pPr>
            <a:r>
              <a:rPr b="1" i="0" lang="es-CO" sz="2300" u="none" cap="none" strike="noStrike">
                <a:solidFill>
                  <a:srgbClr val="333333"/>
                </a:solidFill>
                <a:highlight>
                  <a:srgbClr val="FFFFFF"/>
                </a:highlight>
                <a:latin typeface="Arial"/>
                <a:ea typeface="Arial"/>
                <a:cs typeface="Arial"/>
                <a:sym typeface="Arial"/>
              </a:rPr>
              <a:t>¿Para qué se va a hacer?</a:t>
            </a:r>
            <a:endParaRPr b="1" i="0" sz="3200" u="none" cap="none" strike="noStrike">
              <a:solidFill>
                <a:srgbClr val="000000"/>
              </a:solidFill>
              <a:latin typeface="Arial"/>
              <a:ea typeface="Arial"/>
              <a:cs typeface="Arial"/>
              <a:sym typeface="Arial"/>
            </a:endParaRPr>
          </a:p>
        </p:txBody>
      </p:sp>
      <p:sp>
        <p:nvSpPr>
          <p:cNvPr id="543" name="Google Shape;543;p6"/>
          <p:cNvSpPr txBox="1"/>
          <p:nvPr/>
        </p:nvSpPr>
        <p:spPr>
          <a:xfrm>
            <a:off x="7354075" y="3566150"/>
            <a:ext cx="2343900" cy="10734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2800"/>
              <a:buFont typeface="Arial"/>
              <a:buNone/>
            </a:pPr>
            <a:r>
              <a:rPr b="1" i="0" lang="es-CO" sz="2800" u="none" cap="none" strike="noStrike">
                <a:solidFill>
                  <a:srgbClr val="333333"/>
                </a:solidFill>
                <a:highlight>
                  <a:srgbClr val="FFFFFF"/>
                </a:highlight>
                <a:latin typeface="Arial"/>
                <a:ea typeface="Arial"/>
                <a:cs typeface="Arial"/>
                <a:sym typeface="Arial"/>
              </a:rPr>
              <a:t> ¿Cómo se va a hacer?</a:t>
            </a:r>
            <a:endParaRPr b="1" i="0" sz="3700" u="none" cap="none" strike="noStrike">
              <a:solidFill>
                <a:srgbClr val="000000"/>
              </a:solidFill>
              <a:latin typeface="Arial"/>
              <a:ea typeface="Arial"/>
              <a:cs typeface="Arial"/>
              <a:sym typeface="Arial"/>
            </a:endParaRPr>
          </a:p>
        </p:txBody>
      </p:sp>
      <p:sp>
        <p:nvSpPr>
          <p:cNvPr id="544" name="Google Shape;544;p6"/>
          <p:cNvSpPr txBox="1"/>
          <p:nvPr/>
        </p:nvSpPr>
        <p:spPr>
          <a:xfrm>
            <a:off x="5722250" y="1143750"/>
            <a:ext cx="2920500" cy="990900"/>
          </a:xfrm>
          <a:prstGeom prst="rect">
            <a:avLst/>
          </a:prstGeom>
          <a:noFill/>
          <a:ln>
            <a:noFill/>
          </a:ln>
        </p:spPr>
        <p:txBody>
          <a:bodyPr anchorCtr="0" anchor="t" bIns="45000" lIns="90000" spcFirstLastPara="1" rIns="90000" wrap="square" tIns="45000">
            <a:noAutofit/>
          </a:bodyPr>
          <a:lstStyle/>
          <a:p>
            <a:pPr indent="0" lvl="0" marL="0" marR="0" rtl="0" algn="ctr">
              <a:lnSpc>
                <a:spcPct val="115000"/>
              </a:lnSpc>
              <a:spcBef>
                <a:spcPts val="0"/>
              </a:spcBef>
              <a:spcAft>
                <a:spcPts val="0"/>
              </a:spcAft>
              <a:buClr>
                <a:srgbClr val="000000"/>
              </a:buClr>
              <a:buSzPts val="2200"/>
              <a:buFont typeface="Arial"/>
              <a:buNone/>
            </a:pPr>
            <a:r>
              <a:rPr b="1" i="0" lang="es-CO" sz="2200" u="none" cap="none" strike="noStrike">
                <a:solidFill>
                  <a:srgbClr val="333333"/>
                </a:solidFill>
                <a:highlight>
                  <a:srgbClr val="FFFFFF"/>
                </a:highlight>
                <a:latin typeface="Arial"/>
                <a:ea typeface="Arial"/>
                <a:cs typeface="Arial"/>
                <a:sym typeface="Arial"/>
              </a:rPr>
              <a:t>¿Qué problemáticas resuelve?</a:t>
            </a:r>
            <a:endParaRPr b="1" i="0" sz="2200" u="none" cap="none" strike="noStrike">
              <a:solidFill>
                <a:srgbClr val="333333"/>
              </a:solidFill>
              <a:highlight>
                <a:srgbClr val="FFFFFF"/>
              </a:highlight>
              <a:latin typeface="Arial"/>
              <a:ea typeface="Arial"/>
              <a:cs typeface="Arial"/>
              <a:sym typeface="Arial"/>
            </a:endParaRPr>
          </a:p>
          <a:p>
            <a:pPr indent="0" lvl="0" marL="0" marR="0" rtl="0" algn="ctr">
              <a:lnSpc>
                <a:spcPct val="100000"/>
              </a:lnSpc>
              <a:spcBef>
                <a:spcPts val="0"/>
              </a:spcBef>
              <a:spcAft>
                <a:spcPts val="0"/>
              </a:spcAft>
              <a:buClr>
                <a:srgbClr val="000000"/>
              </a:buClr>
              <a:buSzPts val="2300"/>
              <a:buFont typeface="Arial"/>
              <a:buNone/>
            </a:pPr>
            <a:r>
              <a:t/>
            </a:r>
            <a:endParaRPr b="1" i="0" sz="2300" u="none" cap="none" strike="noStrike">
              <a:solidFill>
                <a:srgbClr val="000000"/>
              </a:solidFill>
              <a:latin typeface="Arial"/>
              <a:ea typeface="Arial"/>
              <a:cs typeface="Arial"/>
              <a:sym typeface="Arial"/>
            </a:endParaRPr>
          </a:p>
        </p:txBody>
      </p:sp>
      <p:sp>
        <p:nvSpPr>
          <p:cNvPr id="545" name="Google Shape;545;p6"/>
          <p:cNvSpPr txBox="1"/>
          <p:nvPr/>
        </p:nvSpPr>
        <p:spPr>
          <a:xfrm>
            <a:off x="330055" y="673125"/>
            <a:ext cx="1097400" cy="11298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6000"/>
              <a:buFont typeface="Arial"/>
              <a:buNone/>
            </a:pPr>
            <a:r>
              <a:rPr b="0" i="0" lang="es-CO" sz="6000" u="none" cap="none" strike="noStrike">
                <a:solidFill>
                  <a:srgbClr val="000000"/>
                </a:solidFill>
                <a:latin typeface="Arial"/>
                <a:ea typeface="Arial"/>
                <a:cs typeface="Arial"/>
                <a:sym typeface="Arial"/>
              </a:rPr>
              <a:t>01</a:t>
            </a:r>
            <a:endParaRPr b="0" i="0" sz="6000" u="none" cap="none" strike="noStrike">
              <a:solidFill>
                <a:srgbClr val="000000"/>
              </a:solidFill>
              <a:latin typeface="Arial"/>
              <a:ea typeface="Arial"/>
              <a:cs typeface="Arial"/>
              <a:sym typeface="Arial"/>
            </a:endParaRPr>
          </a:p>
        </p:txBody>
      </p:sp>
      <p:sp>
        <p:nvSpPr>
          <p:cNvPr id="546" name="Google Shape;546;p6"/>
          <p:cNvSpPr txBox="1"/>
          <p:nvPr/>
        </p:nvSpPr>
        <p:spPr>
          <a:xfrm>
            <a:off x="2190770" y="3183420"/>
            <a:ext cx="1097400" cy="11298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6000"/>
              <a:buFont typeface="Arial"/>
              <a:buNone/>
            </a:pPr>
            <a:r>
              <a:rPr b="0" i="0" lang="es-CO" sz="6000" u="none" cap="none" strike="noStrike">
                <a:solidFill>
                  <a:srgbClr val="000000"/>
                </a:solidFill>
                <a:latin typeface="Arial"/>
                <a:ea typeface="Arial"/>
                <a:cs typeface="Arial"/>
                <a:sym typeface="Arial"/>
              </a:rPr>
              <a:t>02</a:t>
            </a:r>
            <a:endParaRPr b="0" i="0" sz="6000" u="none" cap="none" strike="noStrike">
              <a:solidFill>
                <a:srgbClr val="000000"/>
              </a:solidFill>
              <a:latin typeface="Arial"/>
              <a:ea typeface="Arial"/>
              <a:cs typeface="Arial"/>
              <a:sym typeface="Arial"/>
            </a:endParaRPr>
          </a:p>
        </p:txBody>
      </p:sp>
      <p:sp>
        <p:nvSpPr>
          <p:cNvPr id="547" name="Google Shape;547;p6"/>
          <p:cNvSpPr txBox="1"/>
          <p:nvPr/>
        </p:nvSpPr>
        <p:spPr>
          <a:xfrm>
            <a:off x="4491605" y="969590"/>
            <a:ext cx="1097400" cy="11298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6000"/>
              <a:buFont typeface="Arial"/>
              <a:buNone/>
            </a:pPr>
            <a:r>
              <a:rPr b="0" i="0" lang="es-CO" sz="6000" u="none" cap="none" strike="noStrike">
                <a:solidFill>
                  <a:srgbClr val="000000"/>
                </a:solidFill>
                <a:latin typeface="Arial"/>
                <a:ea typeface="Arial"/>
                <a:cs typeface="Arial"/>
                <a:sym typeface="Arial"/>
              </a:rPr>
              <a:t>03</a:t>
            </a:r>
            <a:endParaRPr b="0" i="0" sz="6000" u="none" cap="none" strike="noStrike">
              <a:solidFill>
                <a:srgbClr val="000000"/>
              </a:solidFill>
              <a:latin typeface="Arial"/>
              <a:ea typeface="Arial"/>
              <a:cs typeface="Arial"/>
              <a:sym typeface="Arial"/>
            </a:endParaRPr>
          </a:p>
        </p:txBody>
      </p:sp>
      <p:sp>
        <p:nvSpPr>
          <p:cNvPr id="548" name="Google Shape;548;p6"/>
          <p:cNvSpPr txBox="1"/>
          <p:nvPr/>
        </p:nvSpPr>
        <p:spPr>
          <a:xfrm>
            <a:off x="6111800" y="3237110"/>
            <a:ext cx="1097400" cy="11298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6000"/>
              <a:buFont typeface="Arial"/>
              <a:buNone/>
            </a:pPr>
            <a:r>
              <a:rPr b="0" i="0" lang="es-CO" sz="6000" u="none" cap="none" strike="noStrike">
                <a:solidFill>
                  <a:srgbClr val="000000"/>
                </a:solidFill>
                <a:latin typeface="Arial"/>
                <a:ea typeface="Arial"/>
                <a:cs typeface="Arial"/>
                <a:sym typeface="Arial"/>
              </a:rPr>
              <a:t>04</a:t>
            </a:r>
            <a:endParaRPr b="0" i="0" sz="6000" u="none" cap="none" strike="noStrike">
              <a:solidFill>
                <a:srgbClr val="000000"/>
              </a:solidFill>
              <a:latin typeface="Arial"/>
              <a:ea typeface="Arial"/>
              <a:cs typeface="Arial"/>
              <a:sym typeface="Arial"/>
            </a:endParaRPr>
          </a:p>
        </p:txBody>
      </p:sp>
      <p:sp>
        <p:nvSpPr>
          <p:cNvPr id="549" name="Google Shape;549;p6"/>
          <p:cNvSpPr txBox="1"/>
          <p:nvPr/>
        </p:nvSpPr>
        <p:spPr>
          <a:xfrm>
            <a:off x="2875550" y="120825"/>
            <a:ext cx="4027500" cy="523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200"/>
              <a:buFont typeface="Arial"/>
              <a:buNone/>
            </a:pPr>
            <a:r>
              <a:rPr b="1" i="0" lang="es-CO" sz="2200" u="none" cap="none" strike="noStrike">
                <a:solidFill>
                  <a:srgbClr val="000000"/>
                </a:solidFill>
                <a:latin typeface="Arial"/>
                <a:ea typeface="Arial"/>
                <a:cs typeface="Arial"/>
                <a:sym typeface="Arial"/>
              </a:rPr>
              <a:t>Justificación </a:t>
            </a:r>
            <a:endParaRPr b="1" i="0" sz="2200" u="none" cap="none" strike="noStrike">
              <a:solidFill>
                <a:srgbClr val="000000"/>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3" name="Shape 553"/>
        <p:cNvGrpSpPr/>
        <p:nvPr/>
      </p:nvGrpSpPr>
      <p:grpSpPr>
        <a:xfrm>
          <a:off x="0" y="0"/>
          <a:ext cx="0" cy="0"/>
          <a:chOff x="0" y="0"/>
          <a:chExt cx="0" cy="0"/>
        </a:xfrm>
      </p:grpSpPr>
      <p:sp>
        <p:nvSpPr>
          <p:cNvPr id="554" name="Google Shape;554;p7"/>
          <p:cNvSpPr/>
          <p:nvPr/>
        </p:nvSpPr>
        <p:spPr>
          <a:xfrm>
            <a:off x="3574900" y="1383400"/>
            <a:ext cx="4944600" cy="3670800"/>
          </a:xfrm>
          <a:prstGeom prst="rect">
            <a:avLst/>
          </a:prstGeom>
          <a:solidFill>
            <a:srgbClr val="DDDDD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5" name="Google Shape;555;p7"/>
          <p:cNvSpPr txBox="1"/>
          <p:nvPr/>
        </p:nvSpPr>
        <p:spPr>
          <a:xfrm>
            <a:off x="4214975" y="1603275"/>
            <a:ext cx="4012800" cy="1627200"/>
          </a:xfrm>
          <a:prstGeom prst="rect">
            <a:avLst/>
          </a:prstGeom>
          <a:noFill/>
          <a:ln>
            <a:noFill/>
          </a:ln>
        </p:spPr>
        <p:txBody>
          <a:bodyPr anchorCtr="0" anchor="t" bIns="45000" lIns="90000" spcFirstLastPara="1" rIns="90000" wrap="square" tIns="45000">
            <a:noAutofit/>
          </a:bodyPr>
          <a:lstStyle/>
          <a:p>
            <a:pPr indent="0" lvl="0" marL="0" marR="0" rtl="0" algn="just">
              <a:lnSpc>
                <a:spcPct val="100000"/>
              </a:lnSpc>
              <a:spcBef>
                <a:spcPts val="0"/>
              </a:spcBef>
              <a:spcAft>
                <a:spcPts val="0"/>
              </a:spcAft>
              <a:buClr>
                <a:srgbClr val="000000"/>
              </a:buClr>
              <a:buSzPts val="1300"/>
              <a:buFont typeface="Arial"/>
              <a:buNone/>
            </a:pPr>
            <a:r>
              <a:rPr b="0" i="0" lang="es-CO" sz="1300" u="none" cap="none" strike="noStrike">
                <a:solidFill>
                  <a:srgbClr val="000000"/>
                </a:solidFill>
                <a:latin typeface="Arial"/>
                <a:ea typeface="Arial"/>
                <a:cs typeface="Arial"/>
                <a:sym typeface="Arial"/>
              </a:rPr>
              <a:t>Los motivos que nos llevaron a hacer este proyecto es poder crear un sistema que ayude a solucionar algunos problemas de pequeñas empresas a llevar un control más eficaz en cuanto a cantidad de productos, para así poder realizar un correcto inventario ser capaces de medir un futuro inventario y no tener el consecuente de pérdidas en dinero, Este proyecto beneficiará a aquellas microempresas que no cuenten con los </a:t>
            </a:r>
            <a:endParaRPr b="0" i="0" sz="13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300"/>
              <a:buFont typeface="Arial"/>
              <a:buNone/>
            </a:pPr>
            <a:r>
              <a:rPr b="0" i="0" lang="es-CO" sz="1300" u="none" cap="none" strike="noStrike">
                <a:solidFill>
                  <a:srgbClr val="000000"/>
                </a:solidFill>
                <a:latin typeface="Arial"/>
                <a:ea typeface="Arial"/>
                <a:cs typeface="Arial"/>
                <a:sym typeface="Arial"/>
              </a:rPr>
              <a:t>medios para realizar un registro digital </a:t>
            </a:r>
            <a:endParaRPr b="0" i="0" sz="13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300"/>
              <a:buFont typeface="Arial"/>
              <a:buNone/>
            </a:pPr>
            <a:r>
              <a:rPr b="0" i="0" lang="es-CO" sz="1300" u="none" cap="none" strike="noStrike">
                <a:solidFill>
                  <a:srgbClr val="000000"/>
                </a:solidFill>
                <a:latin typeface="Arial"/>
                <a:ea typeface="Arial"/>
                <a:cs typeface="Arial"/>
                <a:sym typeface="Arial"/>
              </a:rPr>
              <a:t>inteligente que posibilite un mejor manejo del producto que ingresa y que se vende. Todo esto será posible al crear el S.M.I.E.P, pues será un sistema integrado a empresas pequeñas para el manejo de inventarios.</a:t>
            </a:r>
            <a:endParaRPr b="0" i="0" sz="1300" u="none" cap="none" strike="noStrike">
              <a:solidFill>
                <a:srgbClr val="000000"/>
              </a:solidFill>
              <a:latin typeface="Arial"/>
              <a:ea typeface="Arial"/>
              <a:cs typeface="Arial"/>
              <a:sym typeface="Arial"/>
            </a:endParaRPr>
          </a:p>
        </p:txBody>
      </p:sp>
      <p:sp>
        <p:nvSpPr>
          <p:cNvPr id="556" name="Google Shape;556;p7"/>
          <p:cNvSpPr/>
          <p:nvPr/>
        </p:nvSpPr>
        <p:spPr>
          <a:xfrm>
            <a:off x="3752975" y="1246425"/>
            <a:ext cx="4944600" cy="3410700"/>
          </a:xfrm>
          <a:prstGeom prst="rect">
            <a:avLst/>
          </a:prstGeom>
          <a:noFill/>
          <a:ln cap="flat"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7" name="Google Shape;557;p7"/>
          <p:cNvSpPr txBox="1"/>
          <p:nvPr/>
        </p:nvSpPr>
        <p:spPr>
          <a:xfrm>
            <a:off x="5284495" y="1318520"/>
            <a:ext cx="1554600" cy="3660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1600"/>
              <a:buFont typeface="Arial"/>
              <a:buNone/>
            </a:pPr>
            <a:r>
              <a:rPr b="1" i="0" lang="es-CO" sz="1600" u="none" cap="none" strike="noStrike">
                <a:solidFill>
                  <a:srgbClr val="000000"/>
                </a:solidFill>
                <a:latin typeface="Arial"/>
                <a:ea typeface="Arial"/>
                <a:cs typeface="Arial"/>
                <a:sym typeface="Arial"/>
              </a:rPr>
              <a:t>Justificación </a:t>
            </a:r>
            <a:endParaRPr b="1" i="0" sz="1600" u="none" cap="none" strike="noStrike">
              <a:solidFill>
                <a:srgbClr val="000000"/>
              </a:solidFill>
              <a:latin typeface="Arial"/>
              <a:ea typeface="Arial"/>
              <a:cs typeface="Arial"/>
              <a:sym typeface="Arial"/>
            </a:endParaRPr>
          </a:p>
        </p:txBody>
      </p:sp>
      <p:sp>
        <p:nvSpPr>
          <p:cNvPr id="558" name="Google Shape;558;p7"/>
          <p:cNvSpPr txBox="1"/>
          <p:nvPr/>
        </p:nvSpPr>
        <p:spPr>
          <a:xfrm>
            <a:off x="3752975" y="1136850"/>
            <a:ext cx="12600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7200"/>
              <a:buFont typeface="Arial"/>
              <a:buNone/>
            </a:pPr>
            <a:r>
              <a:rPr b="1" i="0" lang="es-CO" sz="7200" u="none" cap="none" strike="noStrike">
                <a:solidFill>
                  <a:srgbClr val="000000"/>
                </a:solidFill>
                <a:latin typeface="Montserrat"/>
                <a:ea typeface="Montserrat"/>
                <a:cs typeface="Montserrat"/>
                <a:sym typeface="Montserrat"/>
              </a:rPr>
              <a:t>“</a:t>
            </a:r>
            <a:endParaRPr b="1" i="0" sz="7200" u="none" cap="none" strike="noStrike">
              <a:solidFill>
                <a:srgbClr val="000000"/>
              </a:solidFill>
              <a:latin typeface="Montserrat"/>
              <a:ea typeface="Montserrat"/>
              <a:cs typeface="Montserrat"/>
              <a:sym typeface="Montserrat"/>
            </a:endParaRPr>
          </a:p>
        </p:txBody>
      </p:sp>
      <p:sp>
        <p:nvSpPr>
          <p:cNvPr id="559" name="Google Shape;559;p7"/>
          <p:cNvSpPr txBox="1"/>
          <p:nvPr/>
        </p:nvSpPr>
        <p:spPr>
          <a:xfrm rot="10800000">
            <a:off x="7492375" y="3422225"/>
            <a:ext cx="12600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7200"/>
              <a:buFont typeface="Arial"/>
              <a:buNone/>
            </a:pPr>
            <a:r>
              <a:rPr b="1" i="0" lang="es-CO" sz="7200" u="none" cap="none" strike="noStrike">
                <a:solidFill>
                  <a:srgbClr val="000000"/>
                </a:solidFill>
                <a:latin typeface="Montserrat"/>
                <a:ea typeface="Montserrat"/>
                <a:cs typeface="Montserrat"/>
                <a:sym typeface="Montserrat"/>
              </a:rPr>
              <a:t>“</a:t>
            </a:r>
            <a:endParaRPr b="1" i="0" sz="72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3" name="Shape 563"/>
        <p:cNvGrpSpPr/>
        <p:nvPr/>
      </p:nvGrpSpPr>
      <p:grpSpPr>
        <a:xfrm>
          <a:off x="0" y="0"/>
          <a:ext cx="0" cy="0"/>
          <a:chOff x="0" y="0"/>
          <a:chExt cx="0" cy="0"/>
        </a:xfrm>
      </p:grpSpPr>
      <p:sp>
        <p:nvSpPr>
          <p:cNvPr id="564" name="Google Shape;564;gef4436165e_1_16"/>
          <p:cNvSpPr txBox="1"/>
          <p:nvPr/>
        </p:nvSpPr>
        <p:spPr>
          <a:xfrm>
            <a:off x="457200" y="1190525"/>
            <a:ext cx="5416200" cy="4211100"/>
          </a:xfrm>
          <a:prstGeom prst="rect">
            <a:avLst/>
          </a:prstGeom>
          <a:noFill/>
          <a:ln>
            <a:noFill/>
          </a:ln>
        </p:spPr>
        <p:txBody>
          <a:bodyPr anchorCtr="0" anchor="t" bIns="45000" lIns="90000" spcFirstLastPara="1" rIns="90000" wrap="square" tIns="45000">
            <a:noAutofit/>
          </a:bodyPr>
          <a:lstStyle/>
          <a:p>
            <a:pPr indent="0" lvl="0" marL="0" marR="0" rtl="0" algn="just">
              <a:lnSpc>
                <a:spcPct val="115000"/>
              </a:lnSpc>
              <a:spcBef>
                <a:spcPts val="1200"/>
              </a:spcBef>
              <a:spcAft>
                <a:spcPts val="0"/>
              </a:spcAft>
              <a:buClr>
                <a:schemeClr val="dk1"/>
              </a:buClr>
              <a:buSzPts val="1100"/>
              <a:buFont typeface="Arial"/>
              <a:buNone/>
            </a:pPr>
            <a:r>
              <a:t/>
            </a:r>
            <a:endParaRPr b="0" i="0" sz="1500" u="none" cap="none" strike="noStrike">
              <a:solidFill>
                <a:srgbClr val="000000"/>
              </a:solidFill>
              <a:latin typeface="Arial"/>
              <a:ea typeface="Arial"/>
              <a:cs typeface="Arial"/>
              <a:sym typeface="Arial"/>
            </a:endParaRPr>
          </a:p>
          <a:p>
            <a:pPr indent="0" lvl="0" marL="0" marR="0" rtl="0" algn="just">
              <a:lnSpc>
                <a:spcPct val="115000"/>
              </a:lnSpc>
              <a:spcBef>
                <a:spcPts val="1200"/>
              </a:spcBef>
              <a:spcAft>
                <a:spcPts val="0"/>
              </a:spcAft>
              <a:buClr>
                <a:schemeClr val="dk1"/>
              </a:buClr>
              <a:buSzPts val="1100"/>
              <a:buFont typeface="Arial"/>
              <a:buNone/>
            </a:pPr>
            <a:r>
              <a:rPr b="0" i="0" lang="es-CO" sz="1500" u="none" cap="none" strike="noStrike">
                <a:solidFill>
                  <a:srgbClr val="000000"/>
                </a:solidFill>
                <a:latin typeface="Arial"/>
                <a:ea typeface="Arial"/>
                <a:cs typeface="Arial"/>
                <a:sym typeface="Arial"/>
              </a:rPr>
              <a:t>Tendremos un sistema de inventario que facilitara las necesidades del personal de la tienda, lo que buscamos con los inventarios es tener una mejor estructuración en los productos que ingresan a la tienda, con la finalidad de cada cierre de mes tener las cuentas de aquellos productos represados o dañados que debe solicitar un cambio o reportarlo como perdida y también los productos que más se vendieron y los que no, con todo esto se tendrá un sistema automatizado que proporciona la facilidad de un inventario pertinente y calcular los detalles desglosados de descuadres, junto con faltantes calculados de la venta del día a la hora del cierre.</a:t>
            </a:r>
            <a:endParaRPr b="0" i="0" sz="1500" u="none" cap="none" strike="noStrike">
              <a:solidFill>
                <a:srgbClr val="000000"/>
              </a:solidFill>
              <a:latin typeface="Arial"/>
              <a:ea typeface="Arial"/>
              <a:cs typeface="Arial"/>
              <a:sym typeface="Arial"/>
            </a:endParaRPr>
          </a:p>
          <a:p>
            <a:pPr indent="0" lvl="0" marL="0" marR="0" rtl="0" algn="just">
              <a:lnSpc>
                <a:spcPct val="100000"/>
              </a:lnSpc>
              <a:spcBef>
                <a:spcPts val="120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565" name="Google Shape;565;gef4436165e_1_16"/>
          <p:cNvSpPr txBox="1"/>
          <p:nvPr/>
        </p:nvSpPr>
        <p:spPr>
          <a:xfrm>
            <a:off x="274325" y="690648"/>
            <a:ext cx="4017900" cy="3864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2400"/>
              <a:buFont typeface="Arial"/>
              <a:buNone/>
            </a:pPr>
            <a:r>
              <a:rPr b="1" i="0" lang="es-CO" sz="2400" u="none" cap="none" strike="noStrike">
                <a:solidFill>
                  <a:srgbClr val="000000"/>
                </a:solidFill>
                <a:latin typeface="Arial"/>
                <a:ea typeface="Arial"/>
                <a:cs typeface="Arial"/>
                <a:sym typeface="Arial"/>
              </a:rPr>
              <a:t>  Alcance </a:t>
            </a:r>
            <a:endParaRPr b="0" i="0" sz="2400" u="none" cap="none" strike="noStrike">
              <a:solidFill>
                <a:srgbClr val="000000"/>
              </a:solidFill>
              <a:latin typeface="Arial"/>
              <a:ea typeface="Arial"/>
              <a:cs typeface="Arial"/>
              <a:sym typeface="Arial"/>
            </a:endParaRPr>
          </a:p>
        </p:txBody>
      </p:sp>
      <p:sp>
        <p:nvSpPr>
          <p:cNvPr id="566" name="Google Shape;566;gef4436165e_1_16"/>
          <p:cNvSpPr txBox="1"/>
          <p:nvPr/>
        </p:nvSpPr>
        <p:spPr>
          <a:xfrm>
            <a:off x="5308560" y="5163120"/>
            <a:ext cx="2189400" cy="3864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1000"/>
              <a:buFont typeface="Arial"/>
              <a:buNone/>
            </a:pPr>
            <a:r>
              <a:rPr b="0" i="0" lang="es-CO" sz="1000" u="none" cap="none" strike="noStrike">
                <a:solidFill>
                  <a:srgbClr val="000000"/>
                </a:solidFill>
                <a:latin typeface="Lato"/>
                <a:ea typeface="Lato"/>
                <a:cs typeface="Lato"/>
                <a:sym typeface="Lato"/>
              </a:rPr>
              <a:t>Photo by </a:t>
            </a:r>
            <a:r>
              <a:rPr b="0" i="0" lang="es-CO" sz="1000" u="sng" cap="none" strike="noStrike">
                <a:solidFill>
                  <a:schemeClr val="hlink"/>
                </a:solidFill>
                <a:latin typeface="Lato"/>
                <a:ea typeface="Lato"/>
                <a:cs typeface="Lato"/>
                <a:sym typeface="Lato"/>
                <a:hlinkClick r:id="rId3"/>
              </a:rPr>
              <a:t>Dave Hoefler</a:t>
            </a:r>
            <a:r>
              <a:rPr b="0" i="0" lang="es-CO" sz="1000" u="none" cap="none" strike="noStrike">
                <a:solidFill>
                  <a:srgbClr val="000000"/>
                </a:solidFill>
                <a:latin typeface="Lato"/>
                <a:ea typeface="Lato"/>
                <a:cs typeface="Lato"/>
                <a:sym typeface="Lato"/>
              </a:rPr>
              <a:t> on </a:t>
            </a:r>
            <a:r>
              <a:rPr b="0" i="0" lang="es-CO" sz="1000" u="sng" cap="none" strike="noStrike">
                <a:solidFill>
                  <a:schemeClr val="hlink"/>
                </a:solidFill>
                <a:latin typeface="Lato"/>
                <a:ea typeface="Lato"/>
                <a:cs typeface="Lato"/>
                <a:sym typeface="Lato"/>
                <a:hlinkClick r:id="rId4"/>
              </a:rPr>
              <a:t>Unsplash</a:t>
            </a:r>
            <a:endParaRPr b="0" i="0" sz="1000" u="none" cap="none" strike="noStrike">
              <a:solidFill>
                <a:srgbClr val="000000"/>
              </a:solidFill>
              <a:latin typeface="Arial"/>
              <a:ea typeface="Arial"/>
              <a:cs typeface="Arial"/>
              <a:sym typeface="Arial"/>
            </a:endParaRPr>
          </a:p>
        </p:txBody>
      </p:sp>
      <p:sp>
        <p:nvSpPr>
          <p:cNvPr id="567" name="Google Shape;567;gef4436165e_1_16"/>
          <p:cNvSpPr/>
          <p:nvPr/>
        </p:nvSpPr>
        <p:spPr>
          <a:xfrm>
            <a:off x="5873400" y="1190520"/>
            <a:ext cx="4094270" cy="4094270"/>
          </a:xfrm>
          <a:custGeom>
            <a:rect b="b" l="l" r="r" t="t"/>
            <a:pathLst>
              <a:path extrusionOk="0" h="11374" w="11374">
                <a:moveTo>
                  <a:pt x="0" y="5726"/>
                </a:moveTo>
                <a:lnTo>
                  <a:pt x="5646" y="0"/>
                </a:lnTo>
                <a:lnTo>
                  <a:pt x="11373" y="5648"/>
                </a:lnTo>
                <a:lnTo>
                  <a:pt x="5727" y="11373"/>
                </a:lnTo>
                <a:lnTo>
                  <a:pt x="5725" y="11373"/>
                </a:lnTo>
                <a:lnTo>
                  <a:pt x="0" y="5728"/>
                </a:lnTo>
                <a:lnTo>
                  <a:pt x="0" y="5726"/>
                </a:lnTo>
                <a:close/>
              </a:path>
            </a:pathLst>
          </a:custGeom>
          <a:blipFill rotWithShape="1">
            <a:blip r:embed="rId5">
              <a:alphaModFix/>
            </a:blip>
            <a:stretch>
              <a:fillRect b="0" l="0" r="0" t="0"/>
            </a:stretch>
          </a:blipFill>
          <a:ln>
            <a:noFill/>
          </a:ln>
        </p:spPr>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1" name="Shape 571"/>
        <p:cNvGrpSpPr/>
        <p:nvPr/>
      </p:nvGrpSpPr>
      <p:grpSpPr>
        <a:xfrm>
          <a:off x="0" y="0"/>
          <a:ext cx="0" cy="0"/>
          <a:chOff x="0" y="0"/>
          <a:chExt cx="0" cy="0"/>
        </a:xfrm>
      </p:grpSpPr>
      <p:sp>
        <p:nvSpPr>
          <p:cNvPr id="572" name="Google Shape;572;gf02f80bedd_0_8"/>
          <p:cNvSpPr txBox="1"/>
          <p:nvPr/>
        </p:nvSpPr>
        <p:spPr>
          <a:xfrm>
            <a:off x="388700" y="729725"/>
            <a:ext cx="5416200" cy="4211100"/>
          </a:xfrm>
          <a:prstGeom prst="rect">
            <a:avLst/>
          </a:prstGeom>
          <a:noFill/>
          <a:ln>
            <a:noFill/>
          </a:ln>
        </p:spPr>
        <p:txBody>
          <a:bodyPr anchorCtr="0" anchor="t" bIns="45000" lIns="90000" spcFirstLastPara="1" rIns="90000" wrap="square" tIns="45000">
            <a:noAutofit/>
          </a:bodyPr>
          <a:lstStyle/>
          <a:p>
            <a:pPr indent="0" lvl="0" marL="0" marR="0" rtl="0" algn="just">
              <a:lnSpc>
                <a:spcPct val="115000"/>
              </a:lnSpc>
              <a:spcBef>
                <a:spcPts val="1200"/>
              </a:spcBef>
              <a:spcAft>
                <a:spcPts val="0"/>
              </a:spcAft>
              <a:buClr>
                <a:schemeClr val="dk1"/>
              </a:buClr>
              <a:buSzPts val="1100"/>
              <a:buFont typeface="Arial"/>
              <a:buNone/>
            </a:pPr>
            <a:r>
              <a:rPr b="0" i="0" lang="es-CO" sz="1500" u="none" cap="none" strike="noStrike">
                <a:solidFill>
                  <a:schemeClr val="dk1"/>
                </a:solidFill>
                <a:latin typeface="Arial"/>
                <a:ea typeface="Arial"/>
                <a:cs typeface="Arial"/>
                <a:sym typeface="Arial"/>
              </a:rPr>
              <a:t>Al aplicativo se le delegará la tarea de facilitar y expresar numéricamente los productos en stock disponibles, almacenados, vendidos y dará un aviso si es necesario hacer un pedido y cómo realizarlo. De igual forma, llegará hasta el punto de almacenar ventas, ingresos y egresos de dinero para cualificar la rentabilidad del negocio en cuanto a los productos que se venden, pues este llegará a realizar la función, en un apartado especial, de calcular la cantidad de ventas del día y así poder sacar un estimado de efectivo obtenido, para poder ingresar el valor del conteo final de dinero y que SMIEP se encargue de calcular un descuadre, faltantes y diga de cuanto es.</a:t>
            </a:r>
            <a:endParaRPr b="0" i="0" sz="1500" u="none" cap="none" strike="noStrike">
              <a:solidFill>
                <a:schemeClr val="dk1"/>
              </a:solidFill>
              <a:latin typeface="Arial"/>
              <a:ea typeface="Arial"/>
              <a:cs typeface="Arial"/>
              <a:sym typeface="Arial"/>
            </a:endParaRPr>
          </a:p>
          <a:p>
            <a:pPr indent="0" lvl="0" marL="0" marR="0" rtl="0" algn="just">
              <a:lnSpc>
                <a:spcPct val="100000"/>
              </a:lnSpc>
              <a:spcBef>
                <a:spcPts val="1200"/>
              </a:spcBef>
              <a:spcAft>
                <a:spcPts val="0"/>
              </a:spcAft>
              <a:buClr>
                <a:schemeClr val="dk1"/>
              </a:buClr>
              <a:buSzPts val="1500"/>
              <a:buFont typeface="Arial"/>
              <a:buNone/>
            </a:pPr>
            <a:r>
              <a:rPr b="0" i="0" lang="es-CO" sz="1500" u="none" cap="none" strike="noStrike">
                <a:solidFill>
                  <a:schemeClr val="dk1"/>
                </a:solidFill>
                <a:latin typeface="Arial"/>
                <a:ea typeface="Arial"/>
                <a:cs typeface="Arial"/>
                <a:sym typeface="Arial"/>
              </a:rPr>
              <a:t>De ser necesario, se hará una petición a los encargados de la tienda y se dedicará un poco más de tiempo a investigar; esto como recurso de apoyo.</a:t>
            </a:r>
            <a:endParaRPr b="0" i="0" sz="1500" u="none" cap="none" strike="noStrike">
              <a:solidFill>
                <a:schemeClr val="dk1"/>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573" name="Google Shape;573;gf02f80bedd_0_8"/>
          <p:cNvSpPr txBox="1"/>
          <p:nvPr/>
        </p:nvSpPr>
        <p:spPr>
          <a:xfrm>
            <a:off x="5308560" y="5163120"/>
            <a:ext cx="2189400" cy="3864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1000"/>
              <a:buFont typeface="Arial"/>
              <a:buNone/>
            </a:pPr>
            <a:r>
              <a:rPr b="0" i="0" lang="es-CO" sz="1000" u="none" cap="none" strike="noStrike">
                <a:solidFill>
                  <a:srgbClr val="000000"/>
                </a:solidFill>
                <a:latin typeface="Lato"/>
                <a:ea typeface="Lato"/>
                <a:cs typeface="Lato"/>
                <a:sym typeface="Lato"/>
              </a:rPr>
              <a:t>Photo by </a:t>
            </a:r>
            <a:r>
              <a:rPr b="0" i="0" lang="es-CO" sz="1000" u="sng" cap="none" strike="noStrike">
                <a:solidFill>
                  <a:schemeClr val="hlink"/>
                </a:solidFill>
                <a:latin typeface="Lato"/>
                <a:ea typeface="Lato"/>
                <a:cs typeface="Lato"/>
                <a:sym typeface="Lato"/>
                <a:hlinkClick r:id="rId3"/>
              </a:rPr>
              <a:t>Dave Hoefler</a:t>
            </a:r>
            <a:r>
              <a:rPr b="0" i="0" lang="es-CO" sz="1000" u="none" cap="none" strike="noStrike">
                <a:solidFill>
                  <a:srgbClr val="000000"/>
                </a:solidFill>
                <a:latin typeface="Lato"/>
                <a:ea typeface="Lato"/>
                <a:cs typeface="Lato"/>
                <a:sym typeface="Lato"/>
              </a:rPr>
              <a:t> on </a:t>
            </a:r>
            <a:r>
              <a:rPr b="0" i="0" lang="es-CO" sz="1000" u="sng" cap="none" strike="noStrike">
                <a:solidFill>
                  <a:schemeClr val="hlink"/>
                </a:solidFill>
                <a:latin typeface="Lato"/>
                <a:ea typeface="Lato"/>
                <a:cs typeface="Lato"/>
                <a:sym typeface="Lato"/>
                <a:hlinkClick r:id="rId4"/>
              </a:rPr>
              <a:t>Unsplash</a:t>
            </a:r>
            <a:endParaRPr b="0" i="0" sz="1000" u="none" cap="none" strike="noStrike">
              <a:solidFill>
                <a:srgbClr val="000000"/>
              </a:solidFill>
              <a:latin typeface="Arial"/>
              <a:ea typeface="Arial"/>
              <a:cs typeface="Arial"/>
              <a:sym typeface="Arial"/>
            </a:endParaRPr>
          </a:p>
        </p:txBody>
      </p:sp>
      <p:sp>
        <p:nvSpPr>
          <p:cNvPr id="574" name="Google Shape;574;gf02f80bedd_0_8"/>
          <p:cNvSpPr/>
          <p:nvPr/>
        </p:nvSpPr>
        <p:spPr>
          <a:xfrm>
            <a:off x="5873400" y="1190520"/>
            <a:ext cx="4094270" cy="4094270"/>
          </a:xfrm>
          <a:custGeom>
            <a:rect b="b" l="l" r="r" t="t"/>
            <a:pathLst>
              <a:path extrusionOk="0" h="11374" w="11374">
                <a:moveTo>
                  <a:pt x="0" y="5726"/>
                </a:moveTo>
                <a:lnTo>
                  <a:pt x="5646" y="0"/>
                </a:lnTo>
                <a:lnTo>
                  <a:pt x="11373" y="5648"/>
                </a:lnTo>
                <a:lnTo>
                  <a:pt x="5727" y="11373"/>
                </a:lnTo>
                <a:lnTo>
                  <a:pt x="5725" y="11373"/>
                </a:lnTo>
                <a:lnTo>
                  <a:pt x="0" y="5728"/>
                </a:lnTo>
                <a:lnTo>
                  <a:pt x="0" y="5726"/>
                </a:lnTo>
                <a:close/>
              </a:path>
            </a:pathLst>
          </a:custGeom>
          <a:blipFill rotWithShape="1">
            <a:blip r:embed="rId5">
              <a:alphaModFix/>
            </a:blip>
            <a:stretch>
              <a:fillRect b="0" l="0" r="0" t="0"/>
            </a:stretch>
          </a:blipFill>
          <a:ln>
            <a:noFill/>
          </a:ln>
        </p:spPr>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2021-09-08T14:32:07Z</dcterms:created>
</cp:coreProperties>
</file>